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2" r:id="rId4"/>
    <p:sldId id="260" r:id="rId5"/>
    <p:sldId id="263" r:id="rId6"/>
    <p:sldId id="261" r:id="rId7"/>
    <p:sldId id="264" r:id="rId8"/>
    <p:sldId id="265" r:id="rId9"/>
    <p:sldId id="25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0613671-6D3E-4B1D-813B-30E848DCA3CB}">
          <p14:sldIdLst>
            <p14:sldId id="256"/>
            <p14:sldId id="257"/>
            <p14:sldId id="262"/>
            <p14:sldId id="260"/>
            <p14:sldId id="263"/>
            <p14:sldId id="261"/>
            <p14:sldId id="264"/>
            <p14:sldId id="265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4885F3-3AF3-4CCC-97A9-3A61576863A2}" v="30" dt="2023-09-05T17:08:32.8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605" autoAdjust="0"/>
  </p:normalViewPr>
  <p:slideViewPr>
    <p:cSldViewPr snapToGrid="0">
      <p:cViewPr>
        <p:scale>
          <a:sx n="66" d="100"/>
          <a:sy n="66" d="100"/>
        </p:scale>
        <p:origin x="60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448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hys Quilter" userId="3c885fdb89214384" providerId="LiveId" clId="{631369CD-39C9-4948-BA72-DB927315E7A4}"/>
    <pc:docChg chg="undo redo custSel addSld delSld modSld modSection">
      <pc:chgData name="Rhys Quilter" userId="3c885fdb89214384" providerId="LiveId" clId="{631369CD-39C9-4948-BA72-DB927315E7A4}" dt="2023-05-14T20:15:27.655" v="1650" actId="1076"/>
      <pc:docMkLst>
        <pc:docMk/>
      </pc:docMkLst>
      <pc:sldChg chg="addSp modSp mod">
        <pc:chgData name="Rhys Quilter" userId="3c885fdb89214384" providerId="LiveId" clId="{631369CD-39C9-4948-BA72-DB927315E7A4}" dt="2023-05-14T20:13:26.731" v="1532" actId="1036"/>
        <pc:sldMkLst>
          <pc:docMk/>
          <pc:sldMk cId="2032317319" sldId="256"/>
        </pc:sldMkLst>
        <pc:spChg chg="mod">
          <ac:chgData name="Rhys Quilter" userId="3c885fdb89214384" providerId="LiveId" clId="{631369CD-39C9-4948-BA72-DB927315E7A4}" dt="2023-05-14T20:13:18.224" v="1527" actId="20577"/>
          <ac:spMkLst>
            <pc:docMk/>
            <pc:sldMk cId="2032317319" sldId="256"/>
            <ac:spMk id="3" creationId="{E7FA27BE-E971-A621-6D9B-6ABCB70AC84F}"/>
          </ac:spMkLst>
        </pc:spChg>
        <pc:picChg chg="add mod">
          <ac:chgData name="Rhys Quilter" userId="3c885fdb89214384" providerId="LiveId" clId="{631369CD-39C9-4948-BA72-DB927315E7A4}" dt="2023-05-14T20:13:26.731" v="1532" actId="1036"/>
          <ac:picMkLst>
            <pc:docMk/>
            <pc:sldMk cId="2032317319" sldId="256"/>
            <ac:picMk id="5" creationId="{B9F12803-4AB7-F152-7665-8D50E24190BA}"/>
          </ac:picMkLst>
        </pc:picChg>
        <pc:picChg chg="add mod">
          <ac:chgData name="Rhys Quilter" userId="3c885fdb89214384" providerId="LiveId" clId="{631369CD-39C9-4948-BA72-DB927315E7A4}" dt="2023-05-13T15:52:37.365" v="376" actId="1076"/>
          <ac:picMkLst>
            <pc:docMk/>
            <pc:sldMk cId="2032317319" sldId="256"/>
            <ac:picMk id="7" creationId="{D4D317DF-C6E8-397A-51FA-672545F4D86B}"/>
          </ac:picMkLst>
        </pc:picChg>
      </pc:sldChg>
      <pc:sldChg chg="addSp modSp mod">
        <pc:chgData name="Rhys Quilter" userId="3c885fdb89214384" providerId="LiveId" clId="{631369CD-39C9-4948-BA72-DB927315E7A4}" dt="2023-05-14T20:15:27.655" v="1650" actId="1076"/>
        <pc:sldMkLst>
          <pc:docMk/>
          <pc:sldMk cId="3517710288" sldId="257"/>
        </pc:sldMkLst>
        <pc:spChg chg="mod">
          <ac:chgData name="Rhys Quilter" userId="3c885fdb89214384" providerId="LiveId" clId="{631369CD-39C9-4948-BA72-DB927315E7A4}" dt="2023-05-13T15:56:54.125" v="380" actId="122"/>
          <ac:spMkLst>
            <pc:docMk/>
            <pc:sldMk cId="3517710288" sldId="257"/>
            <ac:spMk id="2" creationId="{6FEA063A-F5F7-3030-9A6A-69F312A1892D}"/>
          </ac:spMkLst>
        </pc:spChg>
        <pc:spChg chg="mod">
          <ac:chgData name="Rhys Quilter" userId="3c885fdb89214384" providerId="LiveId" clId="{631369CD-39C9-4948-BA72-DB927315E7A4}" dt="2023-05-14T20:15:11.089" v="1636" actId="20577"/>
          <ac:spMkLst>
            <pc:docMk/>
            <pc:sldMk cId="3517710288" sldId="257"/>
            <ac:spMk id="3" creationId="{590C22DC-389D-B30E-B469-AFE8162EEE55}"/>
          </ac:spMkLst>
        </pc:spChg>
        <pc:picChg chg="add mod">
          <ac:chgData name="Rhys Quilter" userId="3c885fdb89214384" providerId="LiveId" clId="{631369CD-39C9-4948-BA72-DB927315E7A4}" dt="2023-05-14T20:15:27.655" v="1650" actId="1076"/>
          <ac:picMkLst>
            <pc:docMk/>
            <pc:sldMk cId="3517710288" sldId="257"/>
            <ac:picMk id="5" creationId="{5C9BA9E2-8D12-C24F-7BE8-3488E3BFF8A6}"/>
          </ac:picMkLst>
        </pc:picChg>
      </pc:sldChg>
      <pc:sldChg chg="addSp delSp modSp mod setBg">
        <pc:chgData name="Rhys Quilter" userId="3c885fdb89214384" providerId="LiveId" clId="{631369CD-39C9-4948-BA72-DB927315E7A4}" dt="2023-05-14T18:06:53.813" v="407" actId="26606"/>
        <pc:sldMkLst>
          <pc:docMk/>
          <pc:sldMk cId="164135137" sldId="258"/>
        </pc:sldMkLst>
        <pc:spChg chg="mod ord">
          <ac:chgData name="Rhys Quilter" userId="3c885fdb89214384" providerId="LiveId" clId="{631369CD-39C9-4948-BA72-DB927315E7A4}" dt="2023-05-14T18:06:53.813" v="407" actId="26606"/>
          <ac:spMkLst>
            <pc:docMk/>
            <pc:sldMk cId="164135137" sldId="258"/>
            <ac:spMk id="2" creationId="{F2EA9376-1A59-A06B-597F-AEB5F8719612}"/>
          </ac:spMkLst>
        </pc:spChg>
        <pc:spChg chg="add mod">
          <ac:chgData name="Rhys Quilter" userId="3c885fdb89214384" providerId="LiveId" clId="{631369CD-39C9-4948-BA72-DB927315E7A4}" dt="2023-05-14T18:06:53.813" v="407" actId="26606"/>
          <ac:spMkLst>
            <pc:docMk/>
            <pc:sldMk cId="164135137" sldId="258"/>
            <ac:spMk id="11" creationId="{5DC4F681-4CE3-5712-C9D6-444D580A4506}"/>
          </ac:spMkLst>
        </pc:spChg>
        <pc:grpChg chg="add del">
          <ac:chgData name="Rhys Quilter" userId="3c885fdb89214384" providerId="LiveId" clId="{631369CD-39C9-4948-BA72-DB927315E7A4}" dt="2023-05-14T18:06:53.813" v="407" actId="26606"/>
          <ac:grpSpMkLst>
            <pc:docMk/>
            <pc:sldMk cId="164135137" sldId="258"/>
            <ac:grpSpMk id="14" creationId="{9C9A395D-0E3C-47A2-BD3C-E0B63FFEB93B}"/>
          </ac:grpSpMkLst>
        </pc:grpChg>
        <pc:grpChg chg="add del">
          <ac:chgData name="Rhys Quilter" userId="3c885fdb89214384" providerId="LiveId" clId="{631369CD-39C9-4948-BA72-DB927315E7A4}" dt="2023-05-14T18:06:53.813" v="407" actId="26606"/>
          <ac:grpSpMkLst>
            <pc:docMk/>
            <pc:sldMk cId="164135137" sldId="258"/>
            <ac:grpSpMk id="18" creationId="{1D4E244F-B3CC-4EA6-AEF8-9C10A9F2D650}"/>
          </ac:grpSpMkLst>
        </pc:grpChg>
        <pc:grpChg chg="add">
          <ac:chgData name="Rhys Quilter" userId="3c885fdb89214384" providerId="LiveId" clId="{631369CD-39C9-4948-BA72-DB927315E7A4}" dt="2023-05-14T18:06:53.813" v="407" actId="26606"/>
          <ac:grpSpMkLst>
            <pc:docMk/>
            <pc:sldMk cId="164135137" sldId="258"/>
            <ac:grpSpMk id="50" creationId="{F21A37DB-EDD2-4025-A254-7FE5E4C7AE2B}"/>
          </ac:grpSpMkLst>
        </pc:grpChg>
        <pc:grpChg chg="add">
          <ac:chgData name="Rhys Quilter" userId="3c885fdb89214384" providerId="LiveId" clId="{631369CD-39C9-4948-BA72-DB927315E7A4}" dt="2023-05-14T18:06:53.813" v="407" actId="26606"/>
          <ac:grpSpMkLst>
            <pc:docMk/>
            <pc:sldMk cId="164135137" sldId="258"/>
            <ac:grpSpMk id="106" creationId="{F062FACA-67B4-4AA3-B7B8-5E3F40213E06}"/>
          </ac:grpSpMkLst>
        </pc:grpChg>
        <pc:grpChg chg="add">
          <ac:chgData name="Rhys Quilter" userId="3c885fdb89214384" providerId="LiveId" clId="{631369CD-39C9-4948-BA72-DB927315E7A4}" dt="2023-05-14T18:06:53.813" v="407" actId="26606"/>
          <ac:grpSpMkLst>
            <pc:docMk/>
            <pc:sldMk cId="164135137" sldId="258"/>
            <ac:grpSpMk id="110" creationId="{1E0DEA12-DBDB-4932-A58A-AD12F8FC8DE6}"/>
          </ac:grpSpMkLst>
        </pc:grpChg>
        <pc:picChg chg="mod">
          <ac:chgData name="Rhys Quilter" userId="3c885fdb89214384" providerId="LiveId" clId="{631369CD-39C9-4948-BA72-DB927315E7A4}" dt="2023-05-14T18:06:53.813" v="407" actId="26606"/>
          <ac:picMkLst>
            <pc:docMk/>
            <pc:sldMk cId="164135137" sldId="258"/>
            <ac:picMk id="7" creationId="{E2D047D9-B3E2-5230-3F46-57E53594E366}"/>
          </ac:picMkLst>
        </pc:picChg>
        <pc:picChg chg="add">
          <ac:chgData name="Rhys Quilter" userId="3c885fdb89214384" providerId="LiveId" clId="{631369CD-39C9-4948-BA72-DB927315E7A4}" dt="2023-05-14T18:06:53.813" v="407" actId="26606"/>
          <ac:picMkLst>
            <pc:docMk/>
            <pc:sldMk cId="164135137" sldId="258"/>
            <ac:picMk id="48" creationId="{38BFA449-4933-478B-B27D-ACCC557FF970}"/>
          </ac:picMkLst>
        </pc:picChg>
      </pc:sldChg>
      <pc:sldChg chg="addSp delSp modSp del mod modClrScheme chgLayout">
        <pc:chgData name="Rhys Quilter" userId="3c885fdb89214384" providerId="LiveId" clId="{631369CD-39C9-4948-BA72-DB927315E7A4}" dt="2023-05-13T15:12:39.435" v="196" actId="2696"/>
        <pc:sldMkLst>
          <pc:docMk/>
          <pc:sldMk cId="2024518242" sldId="259"/>
        </pc:sldMkLst>
        <pc:spChg chg="mod ord">
          <ac:chgData name="Rhys Quilter" userId="3c885fdb89214384" providerId="LiveId" clId="{631369CD-39C9-4948-BA72-DB927315E7A4}" dt="2023-05-13T15:06:30.322" v="42"/>
          <ac:spMkLst>
            <pc:docMk/>
            <pc:sldMk cId="2024518242" sldId="259"/>
            <ac:spMk id="2" creationId="{D65F0338-BAF6-95E0-9B2B-F54FE8F2C683}"/>
          </ac:spMkLst>
        </pc:spChg>
        <pc:spChg chg="mod ord">
          <ac:chgData name="Rhys Quilter" userId="3c885fdb89214384" providerId="LiveId" clId="{631369CD-39C9-4948-BA72-DB927315E7A4}" dt="2023-05-13T15:06:30.322" v="42"/>
          <ac:spMkLst>
            <pc:docMk/>
            <pc:sldMk cId="2024518242" sldId="259"/>
            <ac:spMk id="3" creationId="{DAAD579E-354B-474A-E90C-AD1EDC5B732A}"/>
          </ac:spMkLst>
        </pc:spChg>
        <pc:spChg chg="del mod ord">
          <ac:chgData name="Rhys Quilter" userId="3c885fdb89214384" providerId="LiveId" clId="{631369CD-39C9-4948-BA72-DB927315E7A4}" dt="2023-05-13T15:06:06.949" v="40" actId="478"/>
          <ac:spMkLst>
            <pc:docMk/>
            <pc:sldMk cId="2024518242" sldId="259"/>
            <ac:spMk id="4" creationId="{E3D773C3-E8FC-04AF-B875-6E378E890440}"/>
          </ac:spMkLst>
        </pc:spChg>
        <pc:spChg chg="add del mod">
          <ac:chgData name="Rhys Quilter" userId="3c885fdb89214384" providerId="LiveId" clId="{631369CD-39C9-4948-BA72-DB927315E7A4}" dt="2023-05-13T15:06:30.322" v="42"/>
          <ac:spMkLst>
            <pc:docMk/>
            <pc:sldMk cId="2024518242" sldId="259"/>
            <ac:spMk id="6" creationId="{791301E5-6928-3501-53D6-02FB971948B4}"/>
          </ac:spMkLst>
        </pc:spChg>
        <pc:spChg chg="add del mod">
          <ac:chgData name="Rhys Quilter" userId="3c885fdb89214384" providerId="LiveId" clId="{631369CD-39C9-4948-BA72-DB927315E7A4}" dt="2023-05-13T15:06:30.322" v="42"/>
          <ac:spMkLst>
            <pc:docMk/>
            <pc:sldMk cId="2024518242" sldId="259"/>
            <ac:spMk id="7" creationId="{F8176A17-F439-399C-652D-C2F197A1E3B5}"/>
          </ac:spMkLst>
        </pc:spChg>
        <pc:picChg chg="add del mod">
          <ac:chgData name="Rhys Quilter" userId="3c885fdb89214384" providerId="LiveId" clId="{631369CD-39C9-4948-BA72-DB927315E7A4}" dt="2023-05-13T14:45:09" v="37" actId="21"/>
          <ac:picMkLst>
            <pc:docMk/>
            <pc:sldMk cId="2024518242" sldId="259"/>
            <ac:picMk id="5" creationId="{728F9A86-9C7B-4700-9332-F7CE91B5C4BB}"/>
          </ac:picMkLst>
        </pc:picChg>
        <pc:picChg chg="add del mod">
          <ac:chgData name="Rhys Quilter" userId="3c885fdb89214384" providerId="LiveId" clId="{631369CD-39C9-4948-BA72-DB927315E7A4}" dt="2023-05-13T14:44:41.760" v="21"/>
          <ac:picMkLst>
            <pc:docMk/>
            <pc:sldMk cId="2024518242" sldId="259"/>
            <ac:picMk id="1026" creationId="{42BB8191-5E90-45F3-A491-0B2882E608DB}"/>
          </ac:picMkLst>
        </pc:picChg>
        <pc:picChg chg="add del">
          <ac:chgData name="Rhys Quilter" userId="3c885fdb89214384" providerId="LiveId" clId="{631369CD-39C9-4948-BA72-DB927315E7A4}" dt="2023-05-13T14:44:48.902" v="25"/>
          <ac:picMkLst>
            <pc:docMk/>
            <pc:sldMk cId="2024518242" sldId="259"/>
            <ac:picMk id="1028" creationId="{331E9B35-5450-4C1E-1AEE-D965C8AA43D8}"/>
          </ac:picMkLst>
        </pc:picChg>
        <pc:picChg chg="add del mod">
          <ac:chgData name="Rhys Quilter" userId="3c885fdb89214384" providerId="LiveId" clId="{631369CD-39C9-4948-BA72-DB927315E7A4}" dt="2023-05-13T14:44:55.274" v="29"/>
          <ac:picMkLst>
            <pc:docMk/>
            <pc:sldMk cId="2024518242" sldId="259"/>
            <ac:picMk id="1030" creationId="{859343D9-1B2A-1849-ABE0-C66856692E1F}"/>
          </ac:picMkLst>
        </pc:picChg>
        <pc:picChg chg="add del">
          <ac:chgData name="Rhys Quilter" userId="3c885fdb89214384" providerId="LiveId" clId="{631369CD-39C9-4948-BA72-DB927315E7A4}" dt="2023-05-13T14:44:59.505" v="33"/>
          <ac:picMkLst>
            <pc:docMk/>
            <pc:sldMk cId="2024518242" sldId="259"/>
            <ac:picMk id="1032" creationId="{2E6D3C14-3FF2-4B44-0B14-9FADDEDA6BD9}"/>
          </ac:picMkLst>
        </pc:picChg>
      </pc:sldChg>
      <pc:sldChg chg="addSp delSp modSp mod modClrScheme chgLayout modNotesTx">
        <pc:chgData name="Rhys Quilter" userId="3c885fdb89214384" providerId="LiveId" clId="{631369CD-39C9-4948-BA72-DB927315E7A4}" dt="2023-05-14T19:38:28.557" v="1119" actId="313"/>
        <pc:sldMkLst>
          <pc:docMk/>
          <pc:sldMk cId="3725487838" sldId="260"/>
        </pc:sldMkLst>
        <pc:spChg chg="mod ord">
          <ac:chgData name="Rhys Quilter" userId="3c885fdb89214384" providerId="LiveId" clId="{631369CD-39C9-4948-BA72-DB927315E7A4}" dt="2023-05-13T15:53:00.555" v="377" actId="122"/>
          <ac:spMkLst>
            <pc:docMk/>
            <pc:sldMk cId="3725487838" sldId="260"/>
            <ac:spMk id="2" creationId="{6E55BB3A-9D5B-E73A-9FA3-448361B57617}"/>
          </ac:spMkLst>
        </pc:spChg>
        <pc:spChg chg="del">
          <ac:chgData name="Rhys Quilter" userId="3c885fdb89214384" providerId="LiveId" clId="{631369CD-39C9-4948-BA72-DB927315E7A4}" dt="2023-05-13T15:17:02.942" v="198" actId="931"/>
          <ac:spMkLst>
            <pc:docMk/>
            <pc:sldMk cId="3725487838" sldId="260"/>
            <ac:spMk id="3" creationId="{17D07C94-1861-79A1-C9D8-CB44F3BDE0DD}"/>
          </ac:spMkLst>
        </pc:spChg>
        <pc:spChg chg="add del mod ord">
          <ac:chgData name="Rhys Quilter" userId="3c885fdb89214384" providerId="LiveId" clId="{631369CD-39C9-4948-BA72-DB927315E7A4}" dt="2023-05-13T15:19:07.775" v="240" actId="931"/>
          <ac:spMkLst>
            <pc:docMk/>
            <pc:sldMk cId="3725487838" sldId="260"/>
            <ac:spMk id="6" creationId="{DE50E309-A28B-3212-66FE-97887512FB8C}"/>
          </ac:spMkLst>
        </pc:spChg>
        <pc:picChg chg="add mod ord">
          <ac:chgData name="Rhys Quilter" userId="3c885fdb89214384" providerId="LiveId" clId="{631369CD-39C9-4948-BA72-DB927315E7A4}" dt="2023-05-13T15:20:12.231" v="253" actId="14100"/>
          <ac:picMkLst>
            <pc:docMk/>
            <pc:sldMk cId="3725487838" sldId="260"/>
            <ac:picMk id="5" creationId="{03268CF8-03DE-88E2-02C4-B4719270D93F}"/>
          </ac:picMkLst>
        </pc:picChg>
        <pc:picChg chg="add mod">
          <ac:chgData name="Rhys Quilter" userId="3c885fdb89214384" providerId="LiveId" clId="{631369CD-39C9-4948-BA72-DB927315E7A4}" dt="2023-05-13T15:19:27.369" v="248" actId="14100"/>
          <ac:picMkLst>
            <pc:docMk/>
            <pc:sldMk cId="3725487838" sldId="260"/>
            <ac:picMk id="8" creationId="{FEFFE49C-AE79-004E-7F68-49E5C3695F9D}"/>
          </ac:picMkLst>
        </pc:picChg>
      </pc:sldChg>
      <pc:sldChg chg="addSp delSp modSp mod setBg modClrScheme chgLayout modNotesTx">
        <pc:chgData name="Rhys Quilter" userId="3c885fdb89214384" providerId="LiveId" clId="{631369CD-39C9-4948-BA72-DB927315E7A4}" dt="2023-05-14T19:42:49.345" v="1526" actId="20577"/>
        <pc:sldMkLst>
          <pc:docMk/>
          <pc:sldMk cId="4272738697" sldId="261"/>
        </pc:sldMkLst>
        <pc:spChg chg="mod ord">
          <ac:chgData name="Rhys Quilter" userId="3c885fdb89214384" providerId="LiveId" clId="{631369CD-39C9-4948-BA72-DB927315E7A4}" dt="2023-05-13T15:53:04.785" v="378" actId="122"/>
          <ac:spMkLst>
            <pc:docMk/>
            <pc:sldMk cId="4272738697" sldId="261"/>
            <ac:spMk id="2" creationId="{6E55BB3A-9D5B-E73A-9FA3-448361B57617}"/>
          </ac:spMkLst>
        </pc:spChg>
        <pc:spChg chg="del mod ord">
          <ac:chgData name="Rhys Quilter" userId="3c885fdb89214384" providerId="LiveId" clId="{631369CD-39C9-4948-BA72-DB927315E7A4}" dt="2023-05-13T15:31:38.477" v="254" actId="700"/>
          <ac:spMkLst>
            <pc:docMk/>
            <pc:sldMk cId="4272738697" sldId="261"/>
            <ac:spMk id="3" creationId="{17D07C94-1861-79A1-C9D8-CB44F3BDE0DD}"/>
          </ac:spMkLst>
        </pc:spChg>
        <pc:spChg chg="add del mod ord">
          <ac:chgData name="Rhys Quilter" userId="3c885fdb89214384" providerId="LiveId" clId="{631369CD-39C9-4948-BA72-DB927315E7A4}" dt="2023-05-13T15:34:16.295" v="305" actId="20577"/>
          <ac:spMkLst>
            <pc:docMk/>
            <pc:sldMk cId="4272738697" sldId="261"/>
            <ac:spMk id="4" creationId="{60A03226-3A37-F2A1-D6A7-678F2608E87B}"/>
          </ac:spMkLst>
        </pc:spChg>
        <pc:spChg chg="add del mod ord">
          <ac:chgData name="Rhys Quilter" userId="3c885fdb89214384" providerId="LiveId" clId="{631369CD-39C9-4948-BA72-DB927315E7A4}" dt="2023-05-13T15:33:07.558" v="293" actId="20577"/>
          <ac:spMkLst>
            <pc:docMk/>
            <pc:sldMk cId="4272738697" sldId="261"/>
            <ac:spMk id="5" creationId="{63128AC2-4B37-EC05-FAE0-2853D9DE9AC8}"/>
          </ac:spMkLst>
        </pc:spChg>
        <pc:spChg chg="add del">
          <ac:chgData name="Rhys Quilter" userId="3c885fdb89214384" providerId="LiveId" clId="{631369CD-39C9-4948-BA72-DB927315E7A4}" dt="2023-05-13T15:32:46.347" v="280" actId="26606"/>
          <ac:spMkLst>
            <pc:docMk/>
            <pc:sldMk cId="4272738697" sldId="261"/>
            <ac:spMk id="59" creationId="{03756949-AC79-48CD-A920-B0FE10D230F5}"/>
          </ac:spMkLst>
        </pc:spChg>
        <pc:spChg chg="add del">
          <ac:chgData name="Rhys Quilter" userId="3c885fdb89214384" providerId="LiveId" clId="{631369CD-39C9-4948-BA72-DB927315E7A4}" dt="2023-05-13T15:32:56.718" v="282" actId="26606"/>
          <ac:spMkLst>
            <pc:docMk/>
            <pc:sldMk cId="4272738697" sldId="261"/>
            <ac:spMk id="63" creationId="{B17B89E9-0A60-4DE1-97F8-2E81D4CCE813}"/>
          </ac:spMkLst>
        </pc:spChg>
        <pc:grpChg chg="add del">
          <ac:chgData name="Rhys Quilter" userId="3c885fdb89214384" providerId="LiveId" clId="{631369CD-39C9-4948-BA72-DB927315E7A4}" dt="2023-05-13T15:32:46.347" v="280" actId="26606"/>
          <ac:grpSpMkLst>
            <pc:docMk/>
            <pc:sldMk cId="4272738697" sldId="261"/>
            <ac:grpSpMk id="18" creationId="{E6954C68-F4A8-4F2A-82C0-11A25835A8B8}"/>
          </ac:grpSpMkLst>
        </pc:grpChg>
        <pc:grpChg chg="add del">
          <ac:chgData name="Rhys Quilter" userId="3c885fdb89214384" providerId="LiveId" clId="{631369CD-39C9-4948-BA72-DB927315E7A4}" dt="2023-05-13T15:32:56.718" v="282" actId="26606"/>
          <ac:grpSpMkLst>
            <pc:docMk/>
            <pc:sldMk cId="4272738697" sldId="261"/>
            <ac:grpSpMk id="62" creationId="{E6954C68-F4A8-4F2A-82C0-11A25835A8B8}"/>
          </ac:grpSpMkLst>
        </pc:grpChg>
        <pc:picChg chg="add del mod ord">
          <ac:chgData name="Rhys Quilter" userId="3c885fdb89214384" providerId="LiveId" clId="{631369CD-39C9-4948-BA72-DB927315E7A4}" dt="2023-05-13T15:31:50.961" v="256" actId="22"/>
          <ac:picMkLst>
            <pc:docMk/>
            <pc:sldMk cId="4272738697" sldId="261"/>
            <ac:picMk id="7" creationId="{D0F50E27-CA38-47D3-1A98-A46D8274CF20}"/>
          </ac:picMkLst>
        </pc:picChg>
        <pc:picChg chg="add del">
          <ac:chgData name="Rhys Quilter" userId="3c885fdb89214384" providerId="LiveId" clId="{631369CD-39C9-4948-BA72-DB927315E7A4}" dt="2023-05-13T15:32:03.569" v="274" actId="22"/>
          <ac:picMkLst>
            <pc:docMk/>
            <pc:sldMk cId="4272738697" sldId="261"/>
            <ac:picMk id="9" creationId="{1F4B270F-5951-CF2B-1881-12D92D60EFCB}"/>
          </ac:picMkLst>
        </pc:picChg>
        <pc:picChg chg="add del mod">
          <ac:chgData name="Rhys Quilter" userId="3c885fdb89214384" providerId="LiveId" clId="{631369CD-39C9-4948-BA72-DB927315E7A4}" dt="2023-05-13T15:32:57.217" v="284" actId="931"/>
          <ac:picMkLst>
            <pc:docMk/>
            <pc:sldMk cId="4272738697" sldId="261"/>
            <ac:picMk id="11" creationId="{9A2D92A2-2510-920D-E5C1-130341BE125F}"/>
          </ac:picMkLst>
        </pc:picChg>
        <pc:picChg chg="add del mod">
          <ac:chgData name="Rhys Quilter" userId="3c885fdb89214384" providerId="LiveId" clId="{631369CD-39C9-4948-BA72-DB927315E7A4}" dt="2023-05-13T15:33:04.689" v="291" actId="22"/>
          <ac:picMkLst>
            <pc:docMk/>
            <pc:sldMk cId="4272738697" sldId="261"/>
            <ac:picMk id="13" creationId="{8B03CBAA-D9A9-CEDB-EDE6-3DF1C0142FBA}"/>
          </ac:picMkLst>
        </pc:picChg>
        <pc:picChg chg="add mod">
          <ac:chgData name="Rhys Quilter" userId="3c885fdb89214384" providerId="LiveId" clId="{631369CD-39C9-4948-BA72-DB927315E7A4}" dt="2023-05-13T15:33:26.375" v="296" actId="1076"/>
          <ac:picMkLst>
            <pc:docMk/>
            <pc:sldMk cId="4272738697" sldId="261"/>
            <ac:picMk id="15" creationId="{C2D45C0B-BE5E-2EC1-BBCE-90F9BD0E51C3}"/>
          </ac:picMkLst>
        </pc:picChg>
        <pc:picChg chg="add del">
          <ac:chgData name="Rhys Quilter" userId="3c885fdb89214384" providerId="LiveId" clId="{631369CD-39C9-4948-BA72-DB927315E7A4}" dt="2023-05-13T15:32:46.347" v="280" actId="26606"/>
          <ac:picMkLst>
            <pc:docMk/>
            <pc:sldMk cId="4272738697" sldId="261"/>
            <ac:picMk id="16" creationId="{C1AD4796-F060-464A-9B99-CA7A8F803277}"/>
          </ac:picMkLst>
        </pc:picChg>
        <pc:picChg chg="add mod">
          <ac:chgData name="Rhys Quilter" userId="3c885fdb89214384" providerId="LiveId" clId="{631369CD-39C9-4948-BA72-DB927315E7A4}" dt="2023-05-13T15:37:04.211" v="313" actId="1076"/>
          <ac:picMkLst>
            <pc:docMk/>
            <pc:sldMk cId="4272738697" sldId="261"/>
            <ac:picMk id="58" creationId="{7B52055E-6A2F-A1F9-4930-B7EA4453657E}"/>
          </ac:picMkLst>
        </pc:picChg>
        <pc:picChg chg="add del">
          <ac:chgData name="Rhys Quilter" userId="3c885fdb89214384" providerId="LiveId" clId="{631369CD-39C9-4948-BA72-DB927315E7A4}" dt="2023-05-13T15:32:56.718" v="282" actId="26606"/>
          <ac:picMkLst>
            <pc:docMk/>
            <pc:sldMk cId="4272738697" sldId="261"/>
            <ac:picMk id="61" creationId="{C1AD4796-F060-464A-9B99-CA7A8F803277}"/>
          </ac:picMkLst>
        </pc:picChg>
      </pc:sldChg>
      <pc:sldChg chg="addSp delSp modSp new mod modNotesTx">
        <pc:chgData name="Rhys Quilter" userId="3c885fdb89214384" providerId="LiveId" clId="{631369CD-39C9-4948-BA72-DB927315E7A4}" dt="2023-05-14T19:27:46.054" v="759" actId="20577"/>
        <pc:sldMkLst>
          <pc:docMk/>
          <pc:sldMk cId="3760185435" sldId="262"/>
        </pc:sldMkLst>
        <pc:spChg chg="mod">
          <ac:chgData name="Rhys Quilter" userId="3c885fdb89214384" providerId="LiveId" clId="{631369CD-39C9-4948-BA72-DB927315E7A4}" dt="2023-05-13T15:08:00.810" v="122" actId="122"/>
          <ac:spMkLst>
            <pc:docMk/>
            <pc:sldMk cId="3760185435" sldId="262"/>
            <ac:spMk id="2" creationId="{33CC9978-CA49-B326-C331-ED9726D089B7}"/>
          </ac:spMkLst>
        </pc:spChg>
        <pc:spChg chg="del">
          <ac:chgData name="Rhys Quilter" userId="3c885fdb89214384" providerId="LiveId" clId="{631369CD-39C9-4948-BA72-DB927315E7A4}" dt="2023-05-13T15:07:05.543" v="45" actId="931"/>
          <ac:spMkLst>
            <pc:docMk/>
            <pc:sldMk cId="3760185435" sldId="262"/>
            <ac:spMk id="3" creationId="{04805C40-2FD8-0A48-8597-F0550A268A87}"/>
          </ac:spMkLst>
        </pc:spChg>
        <pc:spChg chg="add del mod">
          <ac:chgData name="Rhys Quilter" userId="3c885fdb89214384" providerId="LiveId" clId="{631369CD-39C9-4948-BA72-DB927315E7A4}" dt="2023-05-14T18:56:37.376" v="581" actId="931"/>
          <ac:spMkLst>
            <pc:docMk/>
            <pc:sldMk cId="3760185435" sldId="262"/>
            <ac:spMk id="4" creationId="{DBCCA60A-40F2-5F3E-F503-58517DBD969D}"/>
          </ac:spMkLst>
        </pc:spChg>
        <pc:spChg chg="add del mod">
          <ac:chgData name="Rhys Quilter" userId="3c885fdb89214384" providerId="LiveId" clId="{631369CD-39C9-4948-BA72-DB927315E7A4}" dt="2023-05-13T15:12:19.292" v="193" actId="931"/>
          <ac:spMkLst>
            <pc:docMk/>
            <pc:sldMk cId="3760185435" sldId="262"/>
            <ac:spMk id="7" creationId="{ECCD3901-29CB-C0AC-6738-79FA6A85530A}"/>
          </ac:spMkLst>
        </pc:spChg>
        <pc:picChg chg="add del mod">
          <ac:chgData name="Rhys Quilter" userId="3c885fdb89214384" providerId="LiveId" clId="{631369CD-39C9-4948-BA72-DB927315E7A4}" dt="2023-05-13T15:12:12.979" v="192" actId="478"/>
          <ac:picMkLst>
            <pc:docMk/>
            <pc:sldMk cId="3760185435" sldId="262"/>
            <ac:picMk id="5" creationId="{D14996EF-6D4B-FD02-65DA-6F86F887FC73}"/>
          </ac:picMkLst>
        </pc:picChg>
        <pc:picChg chg="add mod">
          <ac:chgData name="Rhys Quilter" userId="3c885fdb89214384" providerId="LiveId" clId="{631369CD-39C9-4948-BA72-DB927315E7A4}" dt="2023-05-14T18:56:50.850" v="615" actId="962"/>
          <ac:picMkLst>
            <pc:docMk/>
            <pc:sldMk cId="3760185435" sldId="262"/>
            <ac:picMk id="6" creationId="{26728F5A-DD31-DEF8-B078-FC6F0844D215}"/>
          </ac:picMkLst>
        </pc:picChg>
        <pc:picChg chg="add del mod">
          <ac:chgData name="Rhys Quilter" userId="3c885fdb89214384" providerId="LiveId" clId="{631369CD-39C9-4948-BA72-DB927315E7A4}" dt="2023-05-14T18:56:20.632" v="580" actId="478"/>
          <ac:picMkLst>
            <pc:docMk/>
            <pc:sldMk cId="3760185435" sldId="262"/>
            <ac:picMk id="9" creationId="{F2670EDD-5F13-7B67-C1BA-9BBDD378D10D}"/>
          </ac:picMkLst>
        </pc:picChg>
      </pc:sldChg>
    </pc:docChg>
  </pc:docChgLst>
  <pc:docChgLst>
    <pc:chgData name="Rhys Quilter" userId="3c885fdb89214384" providerId="LiveId" clId="{734885F3-3AF3-4CCC-97A9-3A61576863A2}"/>
    <pc:docChg chg="undo custSel addSld modSld modSection">
      <pc:chgData name="Rhys Quilter" userId="3c885fdb89214384" providerId="LiveId" clId="{734885F3-3AF3-4CCC-97A9-3A61576863A2}" dt="2023-09-05T17:23:06.289" v="2346" actId="122"/>
      <pc:docMkLst>
        <pc:docMk/>
      </pc:docMkLst>
      <pc:sldChg chg="addSp modSp mod">
        <pc:chgData name="Rhys Quilter" userId="3c885fdb89214384" providerId="LiveId" clId="{734885F3-3AF3-4CCC-97A9-3A61576863A2}" dt="2023-09-05T16:20:25.049" v="2175" actId="1076"/>
        <pc:sldMkLst>
          <pc:docMk/>
          <pc:sldMk cId="3517710288" sldId="257"/>
        </pc:sldMkLst>
        <pc:spChg chg="add mod">
          <ac:chgData name="Rhys Quilter" userId="3c885fdb89214384" providerId="LiveId" clId="{734885F3-3AF3-4CCC-97A9-3A61576863A2}" dt="2023-09-05T16:20:25.049" v="2175" actId="1076"/>
          <ac:spMkLst>
            <pc:docMk/>
            <pc:sldMk cId="3517710288" sldId="257"/>
            <ac:spMk id="4" creationId="{8EAAE829-C8A0-08CF-1480-99F26A5DF238}"/>
          </ac:spMkLst>
        </pc:spChg>
        <pc:picChg chg="mod">
          <ac:chgData name="Rhys Quilter" userId="3c885fdb89214384" providerId="LiveId" clId="{734885F3-3AF3-4CCC-97A9-3A61576863A2}" dt="2023-09-05T16:20:20.895" v="2174" actId="1076"/>
          <ac:picMkLst>
            <pc:docMk/>
            <pc:sldMk cId="3517710288" sldId="257"/>
            <ac:picMk id="5" creationId="{5C9BA9E2-8D12-C24F-7BE8-3488E3BFF8A6}"/>
          </ac:picMkLst>
        </pc:picChg>
      </pc:sldChg>
      <pc:sldChg chg="addSp delSp modSp mod modNotesTx">
        <pc:chgData name="Rhys Quilter" userId="3c885fdb89214384" providerId="LiveId" clId="{734885F3-3AF3-4CCC-97A9-3A61576863A2}" dt="2023-09-05T16:57:01.342" v="2251" actId="6549"/>
        <pc:sldMkLst>
          <pc:docMk/>
          <pc:sldMk cId="3725487838" sldId="260"/>
        </pc:sldMkLst>
        <pc:spChg chg="mod">
          <ac:chgData name="Rhys Quilter" userId="3c885fdb89214384" providerId="LiveId" clId="{734885F3-3AF3-4CCC-97A9-3A61576863A2}" dt="2023-09-02T14:16:56.804" v="52" actId="6549"/>
          <ac:spMkLst>
            <pc:docMk/>
            <pc:sldMk cId="3725487838" sldId="260"/>
            <ac:spMk id="2" creationId="{6E55BB3A-9D5B-E73A-9FA3-448361B57617}"/>
          </ac:spMkLst>
        </pc:spChg>
        <pc:spChg chg="add mod">
          <ac:chgData name="Rhys Quilter" userId="3c885fdb89214384" providerId="LiveId" clId="{734885F3-3AF3-4CCC-97A9-3A61576863A2}" dt="2023-09-05T16:57:01.342" v="2251" actId="6549"/>
          <ac:spMkLst>
            <pc:docMk/>
            <pc:sldMk cId="3725487838" sldId="260"/>
            <ac:spMk id="3" creationId="{9A77EF0D-1DEE-C1D6-3063-C841DC41467D}"/>
          </ac:spMkLst>
        </pc:spChg>
        <pc:spChg chg="add mod">
          <ac:chgData name="Rhys Quilter" userId="3c885fdb89214384" providerId="LiveId" clId="{734885F3-3AF3-4CCC-97A9-3A61576863A2}" dt="2023-09-05T15:30:26.369" v="2018" actId="20577"/>
          <ac:spMkLst>
            <pc:docMk/>
            <pc:sldMk cId="3725487838" sldId="260"/>
            <ac:spMk id="4" creationId="{6AFABDD4-1D65-E715-FE0F-8D21D7BB7389}"/>
          </ac:spMkLst>
        </pc:spChg>
        <pc:spChg chg="add del mod">
          <ac:chgData name="Rhys Quilter" userId="3c885fdb89214384" providerId="LiveId" clId="{734885F3-3AF3-4CCC-97A9-3A61576863A2}" dt="2023-09-05T16:53:04.808" v="2219" actId="22"/>
          <ac:spMkLst>
            <pc:docMk/>
            <pc:sldMk cId="3725487838" sldId="260"/>
            <ac:spMk id="6" creationId="{F79E6920-898A-0663-86B9-4CD10FDFD70F}"/>
          </ac:spMkLst>
        </pc:spChg>
        <pc:spChg chg="add del mod">
          <ac:chgData name="Rhys Quilter" userId="3c885fdb89214384" providerId="LiveId" clId="{734885F3-3AF3-4CCC-97A9-3A61576863A2}" dt="2023-09-02T13:17:30.228" v="3" actId="22"/>
          <ac:spMkLst>
            <pc:docMk/>
            <pc:sldMk cId="3725487838" sldId="260"/>
            <ac:spMk id="7" creationId="{700914EE-5266-DA04-33AB-A82CC14B72E4}"/>
          </ac:spMkLst>
        </pc:spChg>
        <pc:spChg chg="add del mod">
          <ac:chgData name="Rhys Quilter" userId="3c885fdb89214384" providerId="LiveId" clId="{734885F3-3AF3-4CCC-97A9-3A61576863A2}" dt="2023-09-02T13:25:46.380" v="5" actId="22"/>
          <ac:spMkLst>
            <pc:docMk/>
            <pc:sldMk cId="3725487838" sldId="260"/>
            <ac:spMk id="12" creationId="{2E4E9894-8615-A565-A86C-109D304D56F5}"/>
          </ac:spMkLst>
        </pc:spChg>
        <pc:spChg chg="add del mod">
          <ac:chgData name="Rhys Quilter" userId="3c885fdb89214384" providerId="LiveId" clId="{734885F3-3AF3-4CCC-97A9-3A61576863A2}" dt="2023-09-05T16:56:32.900" v="2248" actId="22"/>
          <ac:spMkLst>
            <pc:docMk/>
            <pc:sldMk cId="3725487838" sldId="260"/>
            <ac:spMk id="12" creationId="{DEC56C02-183F-0E2F-07E0-061BE865277B}"/>
          </ac:spMkLst>
        </pc:spChg>
        <pc:spChg chg="add del mod">
          <ac:chgData name="Rhys Quilter" userId="3c885fdb89214384" providerId="LiveId" clId="{734885F3-3AF3-4CCC-97A9-3A61576863A2}" dt="2023-09-02T13:27:20.420" v="27" actId="22"/>
          <ac:spMkLst>
            <pc:docMk/>
            <pc:sldMk cId="3725487838" sldId="260"/>
            <ac:spMk id="16" creationId="{6F415456-76B5-D324-5F40-81FCB262735D}"/>
          </ac:spMkLst>
        </pc:spChg>
        <pc:spChg chg="add del mod">
          <ac:chgData name="Rhys Quilter" userId="3c885fdb89214384" providerId="LiveId" clId="{734885F3-3AF3-4CCC-97A9-3A61576863A2}" dt="2023-09-02T13:29:08.775" v="33" actId="22"/>
          <ac:spMkLst>
            <pc:docMk/>
            <pc:sldMk cId="3725487838" sldId="260"/>
            <ac:spMk id="22" creationId="{B14B5ABA-3DDD-CF82-E4E2-A58CDAC626CB}"/>
          </ac:spMkLst>
        </pc:spChg>
        <pc:picChg chg="add del">
          <ac:chgData name="Rhys Quilter" userId="3c885fdb89214384" providerId="LiveId" clId="{734885F3-3AF3-4CCC-97A9-3A61576863A2}" dt="2023-09-02T13:17:23.427" v="1" actId="22"/>
          <ac:picMkLst>
            <pc:docMk/>
            <pc:sldMk cId="3725487838" sldId="260"/>
            <ac:picMk id="4" creationId="{4F918CBF-3A26-6C53-7863-733B178EC252}"/>
          </ac:picMkLst>
        </pc:picChg>
        <pc:picChg chg="del">
          <ac:chgData name="Rhys Quilter" userId="3c885fdb89214384" providerId="LiveId" clId="{734885F3-3AF3-4CCC-97A9-3A61576863A2}" dt="2023-09-02T13:17:27.411" v="2" actId="478"/>
          <ac:picMkLst>
            <pc:docMk/>
            <pc:sldMk cId="3725487838" sldId="260"/>
            <ac:picMk id="5" creationId="{03268CF8-03DE-88E2-02C4-B4719270D93F}"/>
          </ac:picMkLst>
        </pc:picChg>
        <pc:picChg chg="add del">
          <ac:chgData name="Rhys Quilter" userId="3c885fdb89214384" providerId="LiveId" clId="{734885F3-3AF3-4CCC-97A9-3A61576863A2}" dt="2023-09-05T16:53:02.391" v="2218" actId="22"/>
          <ac:picMkLst>
            <pc:docMk/>
            <pc:sldMk cId="3725487838" sldId="260"/>
            <ac:picMk id="8" creationId="{7AF28BAE-4576-DFD9-1BF0-6B7EBE2949BE}"/>
          </ac:picMkLst>
        </pc:picChg>
        <pc:picChg chg="del">
          <ac:chgData name="Rhys Quilter" userId="3c885fdb89214384" providerId="LiveId" clId="{734885F3-3AF3-4CCC-97A9-3A61576863A2}" dt="2023-09-02T13:29:05.163" v="30" actId="478"/>
          <ac:picMkLst>
            <pc:docMk/>
            <pc:sldMk cId="3725487838" sldId="260"/>
            <ac:picMk id="8" creationId="{FEFFE49C-AE79-004E-7F68-49E5C3695F9D}"/>
          </ac:picMkLst>
        </pc:picChg>
        <pc:picChg chg="add del mod ord">
          <ac:chgData name="Rhys Quilter" userId="3c885fdb89214384" providerId="LiveId" clId="{734885F3-3AF3-4CCC-97A9-3A61576863A2}" dt="2023-09-02T13:25:44.051" v="4" actId="478"/>
          <ac:picMkLst>
            <pc:docMk/>
            <pc:sldMk cId="3725487838" sldId="260"/>
            <ac:picMk id="10" creationId="{2839562F-6D12-9CFA-4663-12D9909EAB2F}"/>
          </ac:picMkLst>
        </pc:picChg>
        <pc:picChg chg="add mod ord">
          <ac:chgData name="Rhys Quilter" userId="3c885fdb89214384" providerId="LiveId" clId="{734885F3-3AF3-4CCC-97A9-3A61576863A2}" dt="2023-09-05T16:53:42.684" v="2223"/>
          <ac:picMkLst>
            <pc:docMk/>
            <pc:sldMk cId="3725487838" sldId="260"/>
            <ac:picMk id="10" creationId="{BF6925B3-499F-F066-42D0-A599655F5856}"/>
          </ac:picMkLst>
        </pc:picChg>
        <pc:picChg chg="add mod ord">
          <ac:chgData name="Rhys Quilter" userId="3c885fdb89214384" providerId="LiveId" clId="{734885F3-3AF3-4CCC-97A9-3A61576863A2}" dt="2023-09-05T16:56:46.072" v="2249"/>
          <ac:picMkLst>
            <pc:docMk/>
            <pc:sldMk cId="3725487838" sldId="260"/>
            <ac:picMk id="14" creationId="{4309F6F4-5A9B-6092-F0B3-5747F41465ED}"/>
          </ac:picMkLst>
        </pc:picChg>
        <pc:picChg chg="add del mod ord">
          <ac:chgData name="Rhys Quilter" userId="3c885fdb89214384" providerId="LiveId" clId="{734885F3-3AF3-4CCC-97A9-3A61576863A2}" dt="2023-09-02T13:27:03.649" v="22" actId="478"/>
          <ac:picMkLst>
            <pc:docMk/>
            <pc:sldMk cId="3725487838" sldId="260"/>
            <ac:picMk id="14" creationId="{A11EDB7A-8238-013C-28EC-659D2B8E360B}"/>
          </ac:picMkLst>
        </pc:picChg>
        <pc:picChg chg="add del">
          <ac:chgData name="Rhys Quilter" userId="3c885fdb89214384" providerId="LiveId" clId="{734885F3-3AF3-4CCC-97A9-3A61576863A2}" dt="2023-09-02T13:27:16.571" v="25" actId="22"/>
          <ac:picMkLst>
            <pc:docMk/>
            <pc:sldMk cId="3725487838" sldId="260"/>
            <ac:picMk id="18" creationId="{E14B9117-D4C8-B20A-0730-FB742407B40D}"/>
          </ac:picMkLst>
        </pc:picChg>
        <pc:picChg chg="add del mod ord">
          <ac:chgData name="Rhys Quilter" userId="3c885fdb89214384" providerId="LiveId" clId="{734885F3-3AF3-4CCC-97A9-3A61576863A2}" dt="2023-09-05T16:52:58.952" v="2216" actId="478"/>
          <ac:picMkLst>
            <pc:docMk/>
            <pc:sldMk cId="3725487838" sldId="260"/>
            <ac:picMk id="20" creationId="{6F7A2B25-C9B0-D8F3-1F95-C5CDBFF21FA7}"/>
          </ac:picMkLst>
        </pc:picChg>
        <pc:picChg chg="add del">
          <ac:chgData name="Rhys Quilter" userId="3c885fdb89214384" providerId="LiveId" clId="{734885F3-3AF3-4CCC-97A9-3A61576863A2}" dt="2023-09-02T13:29:07.354" v="32" actId="478"/>
          <ac:picMkLst>
            <pc:docMk/>
            <pc:sldMk cId="3725487838" sldId="260"/>
            <ac:picMk id="24" creationId="{EE5C8A2A-02D6-321C-61AE-40B12F46CCF0}"/>
          </ac:picMkLst>
        </pc:picChg>
        <pc:picChg chg="add del mod ord modCrop">
          <ac:chgData name="Rhys Quilter" userId="3c885fdb89214384" providerId="LiveId" clId="{734885F3-3AF3-4CCC-97A9-3A61576863A2}" dt="2023-09-05T16:56:31.197" v="2247" actId="478"/>
          <ac:picMkLst>
            <pc:docMk/>
            <pc:sldMk cId="3725487838" sldId="260"/>
            <ac:picMk id="26" creationId="{846E2B98-852C-9C5E-6810-4F438E1B2A7B}"/>
          </ac:picMkLst>
        </pc:picChg>
      </pc:sldChg>
      <pc:sldChg chg="addSp delSp modSp mod modNotesTx">
        <pc:chgData name="Rhys Quilter" userId="3c885fdb89214384" providerId="LiveId" clId="{734885F3-3AF3-4CCC-97A9-3A61576863A2}" dt="2023-09-05T16:22:14.501" v="2205" actId="1035"/>
        <pc:sldMkLst>
          <pc:docMk/>
          <pc:sldMk cId="4272738697" sldId="261"/>
        </pc:sldMkLst>
        <pc:spChg chg="add del mod">
          <ac:chgData name="Rhys Quilter" userId="3c885fdb89214384" providerId="LiveId" clId="{734885F3-3AF3-4CCC-97A9-3A61576863A2}" dt="2023-09-05T15:25:31.105" v="1788"/>
          <ac:spMkLst>
            <pc:docMk/>
            <pc:sldMk cId="4272738697" sldId="261"/>
            <ac:spMk id="3" creationId="{4EC61921-54FE-96DB-EAE3-373ADDEFEDE8}"/>
          </ac:spMkLst>
        </pc:spChg>
        <pc:spChg chg="mod">
          <ac:chgData name="Rhys Quilter" userId="3c885fdb89214384" providerId="LiveId" clId="{734885F3-3AF3-4CCC-97A9-3A61576863A2}" dt="2023-09-05T16:22:14.501" v="2205" actId="1035"/>
          <ac:spMkLst>
            <pc:docMk/>
            <pc:sldMk cId="4272738697" sldId="261"/>
            <ac:spMk id="4" creationId="{60A03226-3A37-F2A1-D6A7-678F2608E87B}"/>
          </ac:spMkLst>
        </pc:spChg>
        <pc:spChg chg="mod">
          <ac:chgData name="Rhys Quilter" userId="3c885fdb89214384" providerId="LiveId" clId="{734885F3-3AF3-4CCC-97A9-3A61576863A2}" dt="2023-09-05T16:22:14.501" v="2205" actId="1035"/>
          <ac:spMkLst>
            <pc:docMk/>
            <pc:sldMk cId="4272738697" sldId="261"/>
            <ac:spMk id="5" creationId="{63128AC2-4B37-EC05-FAE0-2853D9DE9AC8}"/>
          </ac:spMkLst>
        </pc:spChg>
        <pc:spChg chg="add mod">
          <ac:chgData name="Rhys Quilter" userId="3c885fdb89214384" providerId="LiveId" clId="{734885F3-3AF3-4CCC-97A9-3A61576863A2}" dt="2023-09-05T16:22:14.501" v="2205" actId="1035"/>
          <ac:spMkLst>
            <pc:docMk/>
            <pc:sldMk cId="4272738697" sldId="261"/>
            <ac:spMk id="8" creationId="{867C8C10-9293-2A87-F046-C530702BF562}"/>
          </ac:spMkLst>
        </pc:spChg>
        <pc:spChg chg="add mod">
          <ac:chgData name="Rhys Quilter" userId="3c885fdb89214384" providerId="LiveId" clId="{734885F3-3AF3-4CCC-97A9-3A61576863A2}" dt="2023-09-05T16:22:14.501" v="2205" actId="1035"/>
          <ac:spMkLst>
            <pc:docMk/>
            <pc:sldMk cId="4272738697" sldId="261"/>
            <ac:spMk id="9" creationId="{8927CF8D-5E1F-2DD8-04AA-7E15466CD825}"/>
          </ac:spMkLst>
        </pc:spChg>
        <pc:picChg chg="add del mod">
          <ac:chgData name="Rhys Quilter" userId="3c885fdb89214384" providerId="LiveId" clId="{734885F3-3AF3-4CCC-97A9-3A61576863A2}" dt="2023-09-05T15:25:09.750" v="1785" actId="478"/>
          <ac:picMkLst>
            <pc:docMk/>
            <pc:sldMk cId="4272738697" sldId="261"/>
            <ac:picMk id="6" creationId="{B4719339-918B-CB7B-8D75-0576EF36C9C6}"/>
          </ac:picMkLst>
        </pc:picChg>
        <pc:picChg chg="add mod">
          <ac:chgData name="Rhys Quilter" userId="3c885fdb89214384" providerId="LiveId" clId="{734885F3-3AF3-4CCC-97A9-3A61576863A2}" dt="2023-09-05T16:22:14.501" v="2205" actId="1035"/>
          <ac:picMkLst>
            <pc:docMk/>
            <pc:sldMk cId="4272738697" sldId="261"/>
            <ac:picMk id="7" creationId="{591A03D2-0E40-B6BE-3BEA-2208B86D7B8F}"/>
          </ac:picMkLst>
        </pc:picChg>
        <pc:picChg chg="mod">
          <ac:chgData name="Rhys Quilter" userId="3c885fdb89214384" providerId="LiveId" clId="{734885F3-3AF3-4CCC-97A9-3A61576863A2}" dt="2023-09-05T16:22:14.501" v="2205" actId="1035"/>
          <ac:picMkLst>
            <pc:docMk/>
            <pc:sldMk cId="4272738697" sldId="261"/>
            <ac:picMk id="15" creationId="{C2D45C0B-BE5E-2EC1-BBCE-90F9BD0E51C3}"/>
          </ac:picMkLst>
        </pc:picChg>
        <pc:picChg chg="add del">
          <ac:chgData name="Rhys Quilter" userId="3c885fdb89214384" providerId="LiveId" clId="{734885F3-3AF3-4CCC-97A9-3A61576863A2}" dt="2023-09-02T14:01:09.463" v="40" actId="478"/>
          <ac:picMkLst>
            <pc:docMk/>
            <pc:sldMk cId="4272738697" sldId="261"/>
            <ac:picMk id="58" creationId="{7B52055E-6A2F-A1F9-4930-B7EA4453657E}"/>
          </ac:picMkLst>
        </pc:picChg>
      </pc:sldChg>
      <pc:sldChg chg="addSp delSp modSp mod modNotesTx">
        <pc:chgData name="Rhys Quilter" userId="3c885fdb89214384" providerId="LiveId" clId="{734885F3-3AF3-4CCC-97A9-3A61576863A2}" dt="2023-09-05T16:19:11.556" v="2131" actId="20577"/>
        <pc:sldMkLst>
          <pc:docMk/>
          <pc:sldMk cId="3760185435" sldId="262"/>
        </pc:sldMkLst>
        <pc:spChg chg="add del mod">
          <ac:chgData name="Rhys Quilter" userId="3c885fdb89214384" providerId="LiveId" clId="{734885F3-3AF3-4CCC-97A9-3A61576863A2}" dt="2023-09-05T16:18:18.475" v="2089" actId="767"/>
          <ac:spMkLst>
            <pc:docMk/>
            <pc:sldMk cId="3760185435" sldId="262"/>
            <ac:spMk id="3" creationId="{53C0FACB-D701-5181-4E80-5736DEBB658D}"/>
          </ac:spMkLst>
        </pc:spChg>
        <pc:spChg chg="add del mod">
          <ac:chgData name="Rhys Quilter" userId="3c885fdb89214384" providerId="LiveId" clId="{734885F3-3AF3-4CCC-97A9-3A61576863A2}" dt="2023-09-05T16:18:28.335" v="2091" actId="767"/>
          <ac:spMkLst>
            <pc:docMk/>
            <pc:sldMk cId="3760185435" sldId="262"/>
            <ac:spMk id="4" creationId="{6C392DCA-FB6E-81E2-A827-C56D4987840C}"/>
          </ac:spMkLst>
        </pc:spChg>
        <pc:spChg chg="add mod">
          <ac:chgData name="Rhys Quilter" userId="3c885fdb89214384" providerId="LiveId" clId="{734885F3-3AF3-4CCC-97A9-3A61576863A2}" dt="2023-09-05T16:19:11.556" v="2131" actId="20577"/>
          <ac:spMkLst>
            <pc:docMk/>
            <pc:sldMk cId="3760185435" sldId="262"/>
            <ac:spMk id="5" creationId="{CA0D3EE4-DD8B-AF17-F77B-91498D2CD9A3}"/>
          </ac:spMkLst>
        </pc:spChg>
      </pc:sldChg>
      <pc:sldChg chg="addSp delSp modSp add mod setBg chgLayout modNotesTx">
        <pc:chgData name="Rhys Quilter" userId="3c885fdb89214384" providerId="LiveId" clId="{734885F3-3AF3-4CCC-97A9-3A61576863A2}" dt="2023-09-05T17:08:32.823" v="2281"/>
        <pc:sldMkLst>
          <pc:docMk/>
          <pc:sldMk cId="2338046353" sldId="263"/>
        </pc:sldMkLst>
        <pc:spChg chg="mod ord">
          <ac:chgData name="Rhys Quilter" userId="3c885fdb89214384" providerId="LiveId" clId="{734885F3-3AF3-4CCC-97A9-3A61576863A2}" dt="2023-09-05T17:06:57.828" v="2267" actId="700"/>
          <ac:spMkLst>
            <pc:docMk/>
            <pc:sldMk cId="2338046353" sldId="263"/>
            <ac:spMk id="2" creationId="{6E55BB3A-9D5B-E73A-9FA3-448361B57617}"/>
          </ac:spMkLst>
        </pc:spChg>
        <pc:spChg chg="add mod">
          <ac:chgData name="Rhys Quilter" userId="3c885fdb89214384" providerId="LiveId" clId="{734885F3-3AF3-4CCC-97A9-3A61576863A2}" dt="2023-09-05T17:07:54.096" v="2276" actId="1036"/>
          <ac:spMkLst>
            <pc:docMk/>
            <pc:sldMk cId="2338046353" sldId="263"/>
            <ac:spMk id="3" creationId="{534FE81A-3B78-551A-3DA4-5B4BD3C446A8}"/>
          </ac:spMkLst>
        </pc:spChg>
        <pc:spChg chg="add del mod">
          <ac:chgData name="Rhys Quilter" userId="3c885fdb89214384" providerId="LiveId" clId="{734885F3-3AF3-4CCC-97A9-3A61576863A2}" dt="2023-09-04T11:37:16.091" v="1066" actId="22"/>
          <ac:spMkLst>
            <pc:docMk/>
            <pc:sldMk cId="2338046353" sldId="263"/>
            <ac:spMk id="4" creationId="{5DF154A4-837A-3C29-3F0A-ADB02F3D1738}"/>
          </ac:spMkLst>
        </pc:spChg>
        <pc:spChg chg="add mod">
          <ac:chgData name="Rhys Quilter" userId="3c885fdb89214384" providerId="LiveId" clId="{734885F3-3AF3-4CCC-97A9-3A61576863A2}" dt="2023-09-05T17:07:49.358" v="2275" actId="14100"/>
          <ac:spMkLst>
            <pc:docMk/>
            <pc:sldMk cId="2338046353" sldId="263"/>
            <ac:spMk id="4" creationId="{F797DC01-2AF7-83D2-8624-F5106046BD82}"/>
          </ac:spMkLst>
        </pc:spChg>
        <pc:spChg chg="add del mod">
          <ac:chgData name="Rhys Quilter" userId="3c885fdb89214384" providerId="LiveId" clId="{734885F3-3AF3-4CCC-97A9-3A61576863A2}" dt="2023-09-04T11:37:29.357" v="1070" actId="478"/>
          <ac:spMkLst>
            <pc:docMk/>
            <pc:sldMk cId="2338046353" sldId="263"/>
            <ac:spMk id="7" creationId="{024735FF-53DA-D25F-E148-22255813319F}"/>
          </ac:spMkLst>
        </pc:spChg>
        <pc:spChg chg="add del mod ord">
          <ac:chgData name="Rhys Quilter" userId="3c885fdb89214384" providerId="LiveId" clId="{734885F3-3AF3-4CCC-97A9-3A61576863A2}" dt="2023-09-05T17:08:04.259" v="2277" actId="22"/>
          <ac:spMkLst>
            <pc:docMk/>
            <pc:sldMk cId="2338046353" sldId="263"/>
            <ac:spMk id="11" creationId="{C6A15F98-09B9-D708-A09C-1B39C680F8D4}"/>
          </ac:spMkLst>
        </pc:spChg>
        <pc:spChg chg="add del">
          <ac:chgData name="Rhys Quilter" userId="3c885fdb89214384" providerId="LiveId" clId="{734885F3-3AF3-4CCC-97A9-3A61576863A2}" dt="2023-09-04T11:39:27.315" v="1087" actId="26606"/>
          <ac:spMkLst>
            <pc:docMk/>
            <pc:sldMk cId="2338046353" sldId="263"/>
            <ac:spMk id="13" creationId="{378FFC2F-F64E-AF60-793C-834D3F624101}"/>
          </ac:spMkLst>
        </pc:spChg>
        <pc:spChg chg="add del">
          <ac:chgData name="Rhys Quilter" userId="3c885fdb89214384" providerId="LiveId" clId="{734885F3-3AF3-4CCC-97A9-3A61576863A2}" dt="2023-09-04T11:39:27.315" v="1087" actId="26606"/>
          <ac:spMkLst>
            <pc:docMk/>
            <pc:sldMk cId="2338046353" sldId="263"/>
            <ac:spMk id="59" creationId="{E704FA00-F5B1-4BF3-BFB2-F832D367024B}"/>
          </ac:spMkLst>
        </pc:spChg>
        <pc:spChg chg="add del">
          <ac:chgData name="Rhys Quilter" userId="3c885fdb89214384" providerId="LiveId" clId="{734885F3-3AF3-4CCC-97A9-3A61576863A2}" dt="2023-09-04T11:39:53.634" v="1097" actId="26606"/>
          <ac:spMkLst>
            <pc:docMk/>
            <pc:sldMk cId="2338046353" sldId="263"/>
            <ac:spMk id="101" creationId="{A3D1FEF8-5149-4AC1-8D77-B256637FB797}"/>
          </ac:spMkLst>
        </pc:spChg>
        <pc:spChg chg="add del mod">
          <ac:chgData name="Rhys Quilter" userId="3c885fdb89214384" providerId="LiveId" clId="{734885F3-3AF3-4CCC-97A9-3A61576863A2}" dt="2023-09-04T11:39:53.634" v="1097" actId="26606"/>
          <ac:spMkLst>
            <pc:docMk/>
            <pc:sldMk cId="2338046353" sldId="263"/>
            <ac:spMk id="102" creationId="{15DEA02B-3501-809F-3D83-305B7EBDD2D0}"/>
          </ac:spMkLst>
        </pc:spChg>
        <pc:grpChg chg="add del">
          <ac:chgData name="Rhys Quilter" userId="3c885fdb89214384" providerId="LiveId" clId="{734885F3-3AF3-4CCC-97A9-3A61576863A2}" dt="2023-09-04T11:39:27.315" v="1087" actId="26606"/>
          <ac:grpSpMkLst>
            <pc:docMk/>
            <pc:sldMk cId="2338046353" sldId="263"/>
            <ac:grpSpMk id="18" creationId="{30B85FB2-B686-4546-B01D-17A122BACAF4}"/>
          </ac:grpSpMkLst>
        </pc:grpChg>
        <pc:grpChg chg="add del">
          <ac:chgData name="Rhys Quilter" userId="3c885fdb89214384" providerId="LiveId" clId="{734885F3-3AF3-4CCC-97A9-3A61576863A2}" dt="2023-09-04T11:39:53.634" v="1097" actId="26606"/>
          <ac:grpSpMkLst>
            <pc:docMk/>
            <pc:sldMk cId="2338046353" sldId="263"/>
            <ac:grpSpMk id="62" creationId="{30B85FB2-B686-4546-B01D-17A122BACAF4}"/>
          </ac:grpSpMkLst>
        </pc:grpChg>
        <pc:grpChg chg="add del">
          <ac:chgData name="Rhys Quilter" userId="3c885fdb89214384" providerId="LiveId" clId="{734885F3-3AF3-4CCC-97A9-3A61576863A2}" dt="2023-09-04T11:39:51.553" v="1093" actId="26606"/>
          <ac:grpSpMkLst>
            <pc:docMk/>
            <pc:sldMk cId="2338046353" sldId="263"/>
            <ac:grpSpMk id="109" creationId="{D8CABE40-222C-4478-B1E9-D4F0A06AFFD5}"/>
          </ac:grpSpMkLst>
        </pc:grpChg>
        <pc:grpChg chg="add del">
          <ac:chgData name="Rhys Quilter" userId="3c885fdb89214384" providerId="LiveId" clId="{734885F3-3AF3-4CCC-97A9-3A61576863A2}" dt="2023-09-04T11:39:51.553" v="1093" actId="26606"/>
          <ac:grpSpMkLst>
            <pc:docMk/>
            <pc:sldMk cId="2338046353" sldId="263"/>
            <ac:grpSpMk id="150" creationId="{F693BD2D-90DE-41D0-B07B-6670FECAB580}"/>
          </ac:grpSpMkLst>
        </pc:grpChg>
        <pc:grpChg chg="add del">
          <ac:chgData name="Rhys Quilter" userId="3c885fdb89214384" providerId="LiveId" clId="{734885F3-3AF3-4CCC-97A9-3A61576863A2}" dt="2023-09-04T11:39:51.553" v="1093" actId="26606"/>
          <ac:grpSpMkLst>
            <pc:docMk/>
            <pc:sldMk cId="2338046353" sldId="263"/>
            <ac:grpSpMk id="154" creationId="{5AADE310-421F-4A07-86A0-0E0B3C3E2D6E}"/>
          </ac:grpSpMkLst>
        </pc:grpChg>
        <pc:picChg chg="add mod ord">
          <ac:chgData name="Rhys Quilter" userId="3c885fdb89214384" providerId="LiveId" clId="{734885F3-3AF3-4CCC-97A9-3A61576863A2}" dt="2023-09-05T17:07:10.779" v="2269" actId="14100"/>
          <ac:picMkLst>
            <pc:docMk/>
            <pc:sldMk cId="2338046353" sldId="263"/>
            <ac:picMk id="5" creationId="{329D8455-B7F4-0650-797F-A9A2ADB1BBBB}"/>
          </ac:picMkLst>
        </pc:picChg>
        <pc:picChg chg="add del mod">
          <ac:chgData name="Rhys Quilter" userId="3c885fdb89214384" providerId="LiveId" clId="{734885F3-3AF3-4CCC-97A9-3A61576863A2}" dt="2023-09-05T17:06:41.197" v="2263" actId="22"/>
          <ac:picMkLst>
            <pc:docMk/>
            <pc:sldMk cId="2338046353" sldId="263"/>
            <ac:picMk id="7" creationId="{900BF1E2-2AFF-3A32-1383-7782C806BA42}"/>
          </ac:picMkLst>
        </pc:picChg>
        <pc:picChg chg="add del mod ord">
          <ac:chgData name="Rhys Quilter" userId="3c885fdb89214384" providerId="LiveId" clId="{734885F3-3AF3-4CCC-97A9-3A61576863A2}" dt="2023-09-05T17:06:46.956" v="2264" actId="478"/>
          <ac:picMkLst>
            <pc:docMk/>
            <pc:sldMk cId="2338046353" sldId="263"/>
            <ac:picMk id="9" creationId="{63774010-3568-7A95-7E75-AC98229251C8}"/>
          </ac:picMkLst>
        </pc:picChg>
        <pc:picChg chg="add del">
          <ac:chgData name="Rhys Quilter" userId="3c885fdb89214384" providerId="LiveId" clId="{734885F3-3AF3-4CCC-97A9-3A61576863A2}" dt="2023-09-05T17:06:50.470" v="2266" actId="22"/>
          <ac:picMkLst>
            <pc:docMk/>
            <pc:sldMk cId="2338046353" sldId="263"/>
            <ac:picMk id="10" creationId="{4B2EDC1A-66BB-5984-6765-FFD3350CBB97}"/>
          </ac:picMkLst>
        </pc:picChg>
        <pc:picChg chg="add mod ord">
          <ac:chgData name="Rhys Quilter" userId="3c885fdb89214384" providerId="LiveId" clId="{734885F3-3AF3-4CCC-97A9-3A61576863A2}" dt="2023-09-05T17:08:32.823" v="2281"/>
          <ac:picMkLst>
            <pc:docMk/>
            <pc:sldMk cId="2338046353" sldId="263"/>
            <ac:picMk id="13" creationId="{8AAA20D6-B15C-C0A5-F5C9-07204F4B3396}"/>
          </ac:picMkLst>
        </pc:picChg>
        <pc:picChg chg="add del">
          <ac:chgData name="Rhys Quilter" userId="3c885fdb89214384" providerId="LiveId" clId="{734885F3-3AF3-4CCC-97A9-3A61576863A2}" dt="2023-09-04T11:39:27.315" v="1087" actId="26606"/>
          <ac:picMkLst>
            <pc:docMk/>
            <pc:sldMk cId="2338046353" sldId="263"/>
            <ac:picMk id="16" creationId="{FD3BFD04-77D1-4FB5-A159-35084E2C6149}"/>
          </ac:picMkLst>
        </pc:picChg>
        <pc:picChg chg="del">
          <ac:chgData name="Rhys Quilter" userId="3c885fdb89214384" providerId="LiveId" clId="{734885F3-3AF3-4CCC-97A9-3A61576863A2}" dt="2023-09-02T14:17:42.186" v="57" actId="478"/>
          <ac:picMkLst>
            <pc:docMk/>
            <pc:sldMk cId="2338046353" sldId="263"/>
            <ac:picMk id="20" creationId="{6F7A2B25-C9B0-D8F3-1F95-C5CDBFF21FA7}"/>
          </ac:picMkLst>
        </pc:picChg>
        <pc:picChg chg="del">
          <ac:chgData name="Rhys Quilter" userId="3c885fdb89214384" providerId="LiveId" clId="{734885F3-3AF3-4CCC-97A9-3A61576863A2}" dt="2023-09-04T11:37:25.738" v="1069" actId="478"/>
          <ac:picMkLst>
            <pc:docMk/>
            <pc:sldMk cId="2338046353" sldId="263"/>
            <ac:picMk id="26" creationId="{846E2B98-852C-9C5E-6810-4F438E1B2A7B}"/>
          </ac:picMkLst>
        </pc:picChg>
        <pc:picChg chg="add del">
          <ac:chgData name="Rhys Quilter" userId="3c885fdb89214384" providerId="LiveId" clId="{734885F3-3AF3-4CCC-97A9-3A61576863A2}" dt="2023-09-04T11:39:53.634" v="1097" actId="26606"/>
          <ac:picMkLst>
            <pc:docMk/>
            <pc:sldMk cId="2338046353" sldId="263"/>
            <ac:picMk id="61" creationId="{FD3BFD04-77D1-4FB5-A159-35084E2C6149}"/>
          </ac:picMkLst>
        </pc:picChg>
        <pc:picChg chg="add del">
          <ac:chgData name="Rhys Quilter" userId="3c885fdb89214384" providerId="LiveId" clId="{734885F3-3AF3-4CCC-97A9-3A61576863A2}" dt="2023-09-04T11:39:51.553" v="1093" actId="26606"/>
          <ac:picMkLst>
            <pc:docMk/>
            <pc:sldMk cId="2338046353" sldId="263"/>
            <ac:picMk id="107" creationId="{0DA9C37E-EA8F-4B2D-B3C9-EAF700005F24}"/>
          </ac:picMkLst>
        </pc:picChg>
        <pc:cxnChg chg="add del">
          <ac:chgData name="Rhys Quilter" userId="3c885fdb89214384" providerId="LiveId" clId="{734885F3-3AF3-4CCC-97A9-3A61576863A2}" dt="2023-09-04T11:39:51.553" v="1093" actId="26606"/>
          <ac:cxnSpMkLst>
            <pc:docMk/>
            <pc:sldMk cId="2338046353" sldId="263"/>
            <ac:cxnSpMk id="210" creationId="{23645D35-E797-4482-A1FD-29D21AEACAB6}"/>
          </ac:cxnSpMkLst>
        </pc:cxnChg>
        <pc:cxnChg chg="add del">
          <ac:chgData name="Rhys Quilter" userId="3c885fdb89214384" providerId="LiveId" clId="{734885F3-3AF3-4CCC-97A9-3A61576863A2}" dt="2023-09-04T11:39:51.553" v="1093" actId="26606"/>
          <ac:cxnSpMkLst>
            <pc:docMk/>
            <pc:sldMk cId="2338046353" sldId="263"/>
            <ac:cxnSpMk id="212" creationId="{CC7BA197-BE1E-4B2B-B2BC-7A9A095AEED0}"/>
          </ac:cxnSpMkLst>
        </pc:cxnChg>
      </pc:sldChg>
      <pc:sldChg chg="addSp delSp modSp add mod modClrScheme chgLayout modNotesTx">
        <pc:chgData name="Rhys Quilter" userId="3c885fdb89214384" providerId="LiveId" clId="{734885F3-3AF3-4CCC-97A9-3A61576863A2}" dt="2023-09-05T17:23:06.289" v="2346" actId="122"/>
        <pc:sldMkLst>
          <pc:docMk/>
          <pc:sldMk cId="1010064595" sldId="264"/>
        </pc:sldMkLst>
        <pc:spChg chg="mod ord">
          <ac:chgData name="Rhys Quilter" userId="3c885fdb89214384" providerId="LiveId" clId="{734885F3-3AF3-4CCC-97A9-3A61576863A2}" dt="2023-09-04T17:12:51.563" v="1463" actId="20577"/>
          <ac:spMkLst>
            <pc:docMk/>
            <pc:sldMk cId="1010064595" sldId="264"/>
            <ac:spMk id="2" creationId="{6E55BB3A-9D5B-E73A-9FA3-448361B57617}"/>
          </ac:spMkLst>
        </pc:spChg>
        <pc:spChg chg="add mod">
          <ac:chgData name="Rhys Quilter" userId="3c885fdb89214384" providerId="LiveId" clId="{734885F3-3AF3-4CCC-97A9-3A61576863A2}" dt="2023-09-05T17:20:31.482" v="2344" actId="20577"/>
          <ac:spMkLst>
            <pc:docMk/>
            <pc:sldMk cId="1010064595" sldId="264"/>
            <ac:spMk id="3" creationId="{4A88B20E-F46B-9856-1A91-22A397F84269}"/>
          </ac:spMkLst>
        </pc:spChg>
        <pc:spChg chg="add del mod ord">
          <ac:chgData name="Rhys Quilter" userId="3c885fdb89214384" providerId="LiveId" clId="{734885F3-3AF3-4CCC-97A9-3A61576863A2}" dt="2023-09-04T17:05:48.698" v="1144" actId="700"/>
          <ac:spMkLst>
            <pc:docMk/>
            <pc:sldMk cId="1010064595" sldId="264"/>
            <ac:spMk id="4" creationId="{48BE88D3-C0DE-9BF6-AE8E-6674E6123979}"/>
          </ac:spMkLst>
        </pc:spChg>
        <pc:spChg chg="del mod">
          <ac:chgData name="Rhys Quilter" userId="3c885fdb89214384" providerId="LiveId" clId="{734885F3-3AF3-4CCC-97A9-3A61576863A2}" dt="2023-09-04T10:59:33.326" v="218" actId="478"/>
          <ac:spMkLst>
            <pc:docMk/>
            <pc:sldMk cId="1010064595" sldId="264"/>
            <ac:spMk id="4" creationId="{60A03226-3A37-F2A1-D6A7-678F2608E87B}"/>
          </ac:spMkLst>
        </pc:spChg>
        <pc:spChg chg="add del mod ord">
          <ac:chgData name="Rhys Quilter" userId="3c885fdb89214384" providerId="LiveId" clId="{734885F3-3AF3-4CCC-97A9-3A61576863A2}" dt="2023-09-04T17:05:48.698" v="1144" actId="700"/>
          <ac:spMkLst>
            <pc:docMk/>
            <pc:sldMk cId="1010064595" sldId="264"/>
            <ac:spMk id="5" creationId="{127E2539-D2E8-A19F-32FE-D97B4409357D}"/>
          </ac:spMkLst>
        </pc:spChg>
        <pc:spChg chg="del mod">
          <ac:chgData name="Rhys Quilter" userId="3c885fdb89214384" providerId="LiveId" clId="{734885F3-3AF3-4CCC-97A9-3A61576863A2}" dt="2023-09-04T11:27:05.224" v="1055" actId="478"/>
          <ac:spMkLst>
            <pc:docMk/>
            <pc:sldMk cId="1010064595" sldId="264"/>
            <ac:spMk id="5" creationId="{63128AC2-4B37-EC05-FAE0-2853D9DE9AC8}"/>
          </ac:spMkLst>
        </pc:spChg>
        <pc:spChg chg="add del mod ord">
          <ac:chgData name="Rhys Quilter" userId="3c885fdb89214384" providerId="LiveId" clId="{734885F3-3AF3-4CCC-97A9-3A61576863A2}" dt="2023-09-04T17:05:48.698" v="1144" actId="700"/>
          <ac:spMkLst>
            <pc:docMk/>
            <pc:sldMk cId="1010064595" sldId="264"/>
            <ac:spMk id="6" creationId="{3D5DD11A-59F8-A7D9-DCE5-6B1B3933CC23}"/>
          </ac:spMkLst>
        </pc:spChg>
        <pc:spChg chg="add del mod ord">
          <ac:chgData name="Rhys Quilter" userId="3c885fdb89214384" providerId="LiveId" clId="{734885F3-3AF3-4CCC-97A9-3A61576863A2}" dt="2023-09-04T17:05:48.698" v="1144" actId="700"/>
          <ac:spMkLst>
            <pc:docMk/>
            <pc:sldMk cId="1010064595" sldId="264"/>
            <ac:spMk id="8" creationId="{D5AD0FE7-06E4-3765-4FB3-86B06F3C6E8B}"/>
          </ac:spMkLst>
        </pc:spChg>
        <pc:spChg chg="add mod">
          <ac:chgData name="Rhys Quilter" userId="3c885fdb89214384" providerId="LiveId" clId="{734885F3-3AF3-4CCC-97A9-3A61576863A2}" dt="2023-09-05T17:23:06.289" v="2346" actId="122"/>
          <ac:spMkLst>
            <pc:docMk/>
            <pc:sldMk cId="1010064595" sldId="264"/>
            <ac:spMk id="9" creationId="{04947C5A-D36A-53DC-280A-1BA0ACE77E24}"/>
          </ac:spMkLst>
        </pc:spChg>
        <pc:picChg chg="del">
          <ac:chgData name="Rhys Quilter" userId="3c885fdb89214384" providerId="LiveId" clId="{734885F3-3AF3-4CCC-97A9-3A61576863A2}" dt="2023-09-04T10:58:21.006" v="120" actId="478"/>
          <ac:picMkLst>
            <pc:docMk/>
            <pc:sldMk cId="1010064595" sldId="264"/>
            <ac:picMk id="6" creationId="{B4719339-918B-CB7B-8D75-0576EF36C9C6}"/>
          </ac:picMkLst>
        </pc:picChg>
        <pc:picChg chg="add del mod">
          <ac:chgData name="Rhys Quilter" userId="3c885fdb89214384" providerId="LiveId" clId="{734885F3-3AF3-4CCC-97A9-3A61576863A2}" dt="2023-09-04T17:05:03.893" v="1142" actId="478"/>
          <ac:picMkLst>
            <pc:docMk/>
            <pc:sldMk cId="1010064595" sldId="264"/>
            <ac:picMk id="7" creationId="{932671F8-5856-5A01-DB6B-FD3EEEB16F4D}"/>
          </ac:picMkLst>
        </pc:picChg>
        <pc:picChg chg="del">
          <ac:chgData name="Rhys Quilter" userId="3c885fdb89214384" providerId="LiveId" clId="{734885F3-3AF3-4CCC-97A9-3A61576863A2}" dt="2023-09-04T10:58:22.501" v="121" actId="478"/>
          <ac:picMkLst>
            <pc:docMk/>
            <pc:sldMk cId="1010064595" sldId="264"/>
            <ac:picMk id="15" creationId="{C2D45C0B-BE5E-2EC1-BBCE-90F9BD0E51C3}"/>
          </ac:picMkLst>
        </pc:picChg>
      </pc:sldChg>
      <pc:sldChg chg="addSp delSp modSp new mod">
        <pc:chgData name="Rhys Quilter" userId="3c885fdb89214384" providerId="LiveId" clId="{734885F3-3AF3-4CCC-97A9-3A61576863A2}" dt="2023-09-05T16:23:07.074" v="2215" actId="122"/>
        <pc:sldMkLst>
          <pc:docMk/>
          <pc:sldMk cId="1922530450" sldId="265"/>
        </pc:sldMkLst>
        <pc:spChg chg="mod">
          <ac:chgData name="Rhys Quilter" userId="3c885fdb89214384" providerId="LiveId" clId="{734885F3-3AF3-4CCC-97A9-3A61576863A2}" dt="2023-09-05T16:23:07.074" v="2215" actId="122"/>
          <ac:spMkLst>
            <pc:docMk/>
            <pc:sldMk cId="1922530450" sldId="265"/>
            <ac:spMk id="2" creationId="{05AE4F76-589A-CC2F-AA30-6B7A170C9B4E}"/>
          </ac:spMkLst>
        </pc:spChg>
        <pc:spChg chg="mod">
          <ac:chgData name="Rhys Quilter" userId="3c885fdb89214384" providerId="LiveId" clId="{734885F3-3AF3-4CCC-97A9-3A61576863A2}" dt="2023-09-04T17:11:09.154" v="1327" actId="2710"/>
          <ac:spMkLst>
            <pc:docMk/>
            <pc:sldMk cId="1922530450" sldId="265"/>
            <ac:spMk id="3" creationId="{41C84BA7-6E68-BD5B-9CD9-9D6FADD2DBF4}"/>
          </ac:spMkLst>
        </pc:spChg>
        <pc:spChg chg="del">
          <ac:chgData name="Rhys Quilter" userId="3c885fdb89214384" providerId="LiveId" clId="{734885F3-3AF3-4CCC-97A9-3A61576863A2}" dt="2023-09-04T17:07:43.393" v="1201" actId="22"/>
          <ac:spMkLst>
            <pc:docMk/>
            <pc:sldMk cId="1922530450" sldId="265"/>
            <ac:spMk id="4" creationId="{700BE73C-DC10-C0F2-9026-EF9CEC107CB0}"/>
          </ac:spMkLst>
        </pc:spChg>
        <pc:spChg chg="add mod">
          <ac:chgData name="Rhys Quilter" userId="3c885fdb89214384" providerId="LiveId" clId="{734885F3-3AF3-4CCC-97A9-3A61576863A2}" dt="2023-09-05T16:22:55.323" v="2214" actId="14100"/>
          <ac:spMkLst>
            <pc:docMk/>
            <pc:sldMk cId="1922530450" sldId="265"/>
            <ac:spMk id="9" creationId="{BFC56FB2-3DDD-313D-25BB-0EF7D2BF0C1A}"/>
          </ac:spMkLst>
        </pc:spChg>
        <pc:picChg chg="add mod ord">
          <ac:chgData name="Rhys Quilter" userId="3c885fdb89214384" providerId="LiveId" clId="{734885F3-3AF3-4CCC-97A9-3A61576863A2}" dt="2023-09-04T17:07:43.393" v="1201" actId="22"/>
          <ac:picMkLst>
            <pc:docMk/>
            <pc:sldMk cId="1922530450" sldId="265"/>
            <ac:picMk id="8" creationId="{481742C2-7FF0-7DC4-D375-033FEEA616F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42589-F048-4DDF-BA07-F90F323E9F09}" type="datetimeFigureOut">
              <a:rPr lang="en-IE" smtClean="0"/>
              <a:t>05/09/2023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10C11-6F77-472C-BBA4-10695AE3DB9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17530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lgaros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Talk about the technologies: Open CV and Django</a:t>
            </a:r>
          </a:p>
          <a:p>
            <a:r>
              <a:rPr lang="en-IE" dirty="0"/>
              <a:t>A lot an AI development is done in a Python</a:t>
            </a:r>
          </a:p>
          <a:p>
            <a:r>
              <a:rPr lang="en-IE" dirty="0"/>
              <a:t>Server is a website, built upon Django/Python for Users</a:t>
            </a:r>
          </a:p>
          <a:p>
            <a:r>
              <a:rPr lang="en-IE" dirty="0"/>
              <a:t>Server has a REST API for the Parking Monitor Client Apps to update the Server</a:t>
            </a:r>
          </a:p>
          <a:p>
            <a:r>
              <a:rPr lang="en-IE" dirty="0"/>
              <a:t>Parking Monitor Client App uses OpenCV to determine if space is free. (using </a:t>
            </a:r>
            <a:r>
              <a:rPr lang="en-IE" b="0" i="0" u="none" strike="noStrike" dirty="0" err="1">
                <a:effectLst/>
                <a:latin typeface="-apple-system"/>
                <a:hlinkClick r:id="rId3"/>
              </a:rPr>
              <a:t>olgarose</a:t>
            </a:r>
            <a:r>
              <a:rPr lang="en-IE" b="0" i="0" u="none" strike="noStrike" dirty="0">
                <a:effectLst/>
                <a:latin typeface="-apple-system"/>
              </a:rPr>
              <a:t>)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10C11-6F77-472C-BBA4-10695AE3DB90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6052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The Website,</a:t>
            </a:r>
          </a:p>
          <a:p>
            <a:r>
              <a:rPr lang="en-IE" dirty="0"/>
              <a:t>You can see the parking monitor data (parking availability) and with some JavaScript your distance to the parking lot </a:t>
            </a:r>
          </a:p>
          <a:p>
            <a:r>
              <a:rPr lang="en-IE" dirty="0"/>
              <a:t>You can see full details (drill-down) of any parking monitor .  Use google maps to get directions.  You have an image of the parking lot.</a:t>
            </a:r>
          </a:p>
          <a:p>
            <a:r>
              <a:rPr lang="en-IE" dirty="0"/>
              <a:t>In future releases you want to upload a current pic of the  parking lot.</a:t>
            </a:r>
          </a:p>
          <a:p>
            <a:r>
              <a:rPr lang="en-IE" dirty="0"/>
              <a:t>http://127.0.0.1:8000/parking-lot-monitors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10C11-6F77-472C-BBA4-10695AE3DB90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33469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Purpose is so that third party applications /aka parking monitor clients can view/update the data on the website..</a:t>
            </a:r>
          </a:p>
          <a:p>
            <a:r>
              <a:rPr lang="en-IE" dirty="0"/>
              <a:t>It makes the data available to third parties , e.g., to use for stats and analysis in Jupyter Notebooks</a:t>
            </a:r>
          </a:p>
          <a:p>
            <a:r>
              <a:rPr lang="en-IE" dirty="0"/>
              <a:t>Standard for interoperability.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10C11-6F77-472C-BBA4-10695AE3DB90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07457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 have the clients one real and one with mock data.</a:t>
            </a:r>
          </a:p>
          <a:p>
            <a:r>
              <a:rPr lang="en-IE" dirty="0"/>
              <a:t>On the left , the real client</a:t>
            </a:r>
          </a:p>
          <a:p>
            <a:r>
              <a:rPr lang="en-IE" dirty="0"/>
              <a:t>The real client takes data from a live video source.</a:t>
            </a:r>
          </a:p>
          <a:p>
            <a:r>
              <a:rPr lang="en-IE" dirty="0"/>
              <a:t>In this image we can see five spots are occupied</a:t>
            </a:r>
          </a:p>
          <a:p>
            <a:endParaRPr lang="en-IE" dirty="0"/>
          </a:p>
          <a:p>
            <a:r>
              <a:rPr lang="en-IE" dirty="0"/>
              <a:t>On the right the mock client</a:t>
            </a:r>
          </a:p>
          <a:p>
            <a:r>
              <a:rPr lang="en-IE" dirty="0"/>
              <a:t>The mock sends random parking data put requests to the server at random times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10C11-6F77-472C-BBA4-10695AE3DB90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1267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10C11-6F77-472C-BBA4-10695AE3DB90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90153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rhys-lit/perfect-parking-fyp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parking-lot-monitor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hyperlink" Target="http://127.0.0.1:8000/parking-lot-monitor/1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api-auth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hyperlink" Target="http://127.0.0.1:8000/api-auth/parking-lot-monitors/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api-auth/parking-lot-log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127.0.0.1:8000/privacy-policy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14490-A2D1-8F5D-5B39-CFD0A1A023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Perfect parking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FA27BE-E971-A621-6D9B-6ABCB70AC8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/>
              <a:t>By Rhys quilter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Available at       </a:t>
            </a:r>
            <a:r>
              <a:rPr lang="en-IE" b="0" cap="none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2"/>
              </a:rPr>
              <a:t>https://github.com/rhys-lit/perfect-parking-fyp</a:t>
            </a:r>
            <a:endParaRPr lang="en-IE" b="0" cap="none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I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IE" dirty="0"/>
          </a:p>
        </p:txBody>
      </p:sp>
      <p:pic>
        <p:nvPicPr>
          <p:cNvPr id="5" name="Picture 4" descr="A black cat with a white circle in the background&#10;&#10;Description automatically generated with low confidence">
            <a:extLst>
              <a:ext uri="{FF2B5EF4-FFF2-40B4-BE49-F238E27FC236}">
                <a16:creationId xmlns:a16="http://schemas.microsoft.com/office/drawing/2014/main" id="{B9F12803-4AB7-F152-7665-8D50E2419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918" y="4902691"/>
            <a:ext cx="302264" cy="295693"/>
          </a:xfrm>
          <a:prstGeom prst="rect">
            <a:avLst/>
          </a:prstGeom>
        </p:spPr>
      </p:pic>
      <p:pic>
        <p:nvPicPr>
          <p:cNvPr id="7" name="Picture 6" descr="A qr code with a lion head&#10;&#10;Description automatically generated">
            <a:extLst>
              <a:ext uri="{FF2B5EF4-FFF2-40B4-BE49-F238E27FC236}">
                <a16:creationId xmlns:a16="http://schemas.microsoft.com/office/drawing/2014/main" id="{D4D317DF-C6E8-397A-51FA-672545F4D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462" y="899894"/>
            <a:ext cx="2832537" cy="283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17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063A-F5F7-3030-9A6A-69F312A1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C22DC-389D-B30E-B469-AFE8162EE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rgbClr val="ADBAC7"/>
                </a:solidFill>
                <a:effectLst/>
                <a:latin typeface="-apple-system"/>
              </a:rPr>
              <a:t>To provide a central database of all parking spaces in a city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rgbClr val="ADBAC7"/>
                </a:solidFill>
                <a:effectLst/>
                <a:latin typeface="-apple-system"/>
              </a:rPr>
              <a:t>To determine the status of the parking spots i.e., free or occupied.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rgbClr val="ADBAC7"/>
                </a:solidFill>
                <a:effectLst/>
                <a:latin typeface="-apple-system"/>
              </a:rPr>
              <a:t>To reduce the time motorists spend looking for parking in cities.</a:t>
            </a:r>
          </a:p>
          <a:p>
            <a:endParaRPr lang="en-IE" dirty="0"/>
          </a:p>
        </p:txBody>
      </p:sp>
      <p:pic>
        <p:nvPicPr>
          <p:cNvPr id="5" name="Picture 4" descr="A picture containing text, vehicle, land vehicle, outdoor&#10;&#10;Description automatically generated">
            <a:extLst>
              <a:ext uri="{FF2B5EF4-FFF2-40B4-BE49-F238E27FC236}">
                <a16:creationId xmlns:a16="http://schemas.microsoft.com/office/drawing/2014/main" id="{5C9BA9E2-8D12-C24F-7BE8-3488E3BF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467" y="4045053"/>
            <a:ext cx="7085888" cy="1912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AAE829-C8A0-08CF-1480-99F26A5DF238}"/>
              </a:ext>
            </a:extLst>
          </p:cNvPr>
          <p:cNvSpPr txBox="1"/>
          <p:nvPr/>
        </p:nvSpPr>
        <p:spPr>
          <a:xfrm>
            <a:off x="2551467" y="6054815"/>
            <a:ext cx="708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Limerick City Traffic</a:t>
            </a:r>
          </a:p>
        </p:txBody>
      </p:sp>
    </p:spTree>
    <p:extLst>
      <p:ext uri="{BB962C8B-B14F-4D97-AF65-F5344CB8AC3E}">
        <p14:creationId xmlns:p14="http://schemas.microsoft.com/office/powerpoint/2010/main" val="3517710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9978-CA49-B326-C331-ED9726D0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Client – Server Architecture </a:t>
            </a:r>
          </a:p>
        </p:txBody>
      </p:sp>
      <p:pic>
        <p:nvPicPr>
          <p:cNvPr id="6" name="Content Placeholder 5" descr="Client - Server&#10;">
            <a:extLst>
              <a:ext uri="{FF2B5EF4-FFF2-40B4-BE49-F238E27FC236}">
                <a16:creationId xmlns:a16="http://schemas.microsoft.com/office/drawing/2014/main" id="{26728F5A-DD31-DEF8-B078-FC6F0844D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1044" y="2249488"/>
            <a:ext cx="8746738" cy="35417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0D3EE4-DD8B-AF17-F77B-91498D2CD9A3}"/>
              </a:ext>
            </a:extLst>
          </p:cNvPr>
          <p:cNvSpPr txBox="1"/>
          <p:nvPr/>
        </p:nvSpPr>
        <p:spPr>
          <a:xfrm>
            <a:off x="1721044" y="5903525"/>
            <a:ext cx="885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Perfect Parking Clients-Sever model</a:t>
            </a:r>
          </a:p>
        </p:txBody>
      </p:sp>
    </p:spTree>
    <p:extLst>
      <p:ext uri="{BB962C8B-B14F-4D97-AF65-F5344CB8AC3E}">
        <p14:creationId xmlns:p14="http://schemas.microsoft.com/office/powerpoint/2010/main" val="3760185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5BB3A-9D5B-E73A-9FA3-448361B57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Perfect Parking Website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77EF0D-1DEE-C1D6-3063-C841DC41467D}"/>
              </a:ext>
            </a:extLst>
          </p:cNvPr>
          <p:cNvSpPr txBox="1"/>
          <p:nvPr/>
        </p:nvSpPr>
        <p:spPr>
          <a:xfrm>
            <a:off x="1433689" y="5926667"/>
            <a:ext cx="419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		Search Near Me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ABDD4-1D65-E715-FE0F-8D21D7BB7389}"/>
              </a:ext>
            </a:extLst>
          </p:cNvPr>
          <p:cNvSpPr txBox="1"/>
          <p:nvPr/>
        </p:nvSpPr>
        <p:spPr>
          <a:xfrm>
            <a:off x="6502400" y="5926667"/>
            <a:ext cx="354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		Henry Street View</a:t>
            </a:r>
          </a:p>
        </p:txBody>
      </p:sp>
      <p:pic>
        <p:nvPicPr>
          <p:cNvPr id="10" name="Content Placeholder 9">
            <a:hlinkClick r:id="rId3"/>
            <a:extLst>
              <a:ext uri="{FF2B5EF4-FFF2-40B4-BE49-F238E27FC236}">
                <a16:creationId xmlns:a16="http://schemas.microsoft.com/office/drawing/2014/main" id="{BF6925B3-499F-F066-42D0-A599655F58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41413" y="2249489"/>
            <a:ext cx="4878387" cy="3541658"/>
          </a:xfrm>
        </p:spPr>
      </p:pic>
      <p:pic>
        <p:nvPicPr>
          <p:cNvPr id="14" name="Content Placeholder 13">
            <a:hlinkClick r:id="rId5"/>
            <a:extLst>
              <a:ext uri="{FF2B5EF4-FFF2-40B4-BE49-F238E27FC236}">
                <a16:creationId xmlns:a16="http://schemas.microsoft.com/office/drawing/2014/main" id="{4309F6F4-5A9B-6092-F0B3-5747F41465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488839" y="2249488"/>
            <a:ext cx="4241935" cy="3541712"/>
          </a:xfrm>
        </p:spPr>
      </p:pic>
    </p:spTree>
    <p:extLst>
      <p:ext uri="{BB962C8B-B14F-4D97-AF65-F5344CB8AC3E}">
        <p14:creationId xmlns:p14="http://schemas.microsoft.com/office/powerpoint/2010/main" val="3725487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5BB3A-9D5B-E73A-9FA3-448361B57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/>
              <a:t>Perfect Parking REST API</a:t>
            </a:r>
            <a:endParaRPr lang="en-IE" dirty="0"/>
          </a:p>
        </p:txBody>
      </p:sp>
      <p:pic>
        <p:nvPicPr>
          <p:cNvPr id="5" name="Content Placeholder 4">
            <a:hlinkClick r:id="rId3"/>
            <a:extLst>
              <a:ext uri="{FF2B5EF4-FFF2-40B4-BE49-F238E27FC236}">
                <a16:creationId xmlns:a16="http://schemas.microsoft.com/office/drawing/2014/main" id="{329D8455-B7F4-0650-797F-A9A2ADB1BB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41413" y="2176038"/>
            <a:ext cx="4878387" cy="3615162"/>
          </a:xfrm>
        </p:spPr>
      </p:pic>
      <p:pic>
        <p:nvPicPr>
          <p:cNvPr id="13" name="Content Placeholder 12">
            <a:hlinkClick r:id="rId5"/>
            <a:extLst>
              <a:ext uri="{FF2B5EF4-FFF2-40B4-BE49-F238E27FC236}">
                <a16:creationId xmlns:a16="http://schemas.microsoft.com/office/drawing/2014/main" id="{8AAA20D6-B15C-C0A5-F5C9-07204F4B33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172203" y="2249488"/>
            <a:ext cx="4875207" cy="354171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4FE81A-3B78-551A-3DA4-5B4BD3C446A8}"/>
              </a:ext>
            </a:extLst>
          </p:cNvPr>
          <p:cNvSpPr txBox="1"/>
          <p:nvPr/>
        </p:nvSpPr>
        <p:spPr>
          <a:xfrm>
            <a:off x="1141414" y="5881725"/>
            <a:ext cx="487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Django REST API Root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7DC01-2AF7-83D2-8624-F5106046BD82}"/>
              </a:ext>
            </a:extLst>
          </p:cNvPr>
          <p:cNvSpPr txBox="1"/>
          <p:nvPr/>
        </p:nvSpPr>
        <p:spPr>
          <a:xfrm>
            <a:off x="6096000" y="5870150"/>
            <a:ext cx="4951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Parking Lot monitors</a:t>
            </a:r>
          </a:p>
        </p:txBody>
      </p:sp>
    </p:spTree>
    <p:extLst>
      <p:ext uri="{BB962C8B-B14F-4D97-AF65-F5344CB8AC3E}">
        <p14:creationId xmlns:p14="http://schemas.microsoft.com/office/powerpoint/2010/main" val="2338046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5BB3A-9D5B-E73A-9FA3-448361B57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Perfect Parking (Client)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A03226-3A37-F2A1-D6A7-678F2608E8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8832" y="2091440"/>
            <a:ext cx="4878389" cy="3541714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/>
              <a:t>Client</a:t>
            </a:r>
          </a:p>
          <a:p>
            <a:pPr marL="0" indent="0" algn="ctr">
              <a:buNone/>
            </a:pPr>
            <a:endParaRPr lang="en-I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128AC2-4B37-EC05-FAE0-2853D9DE9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9622" y="2091440"/>
            <a:ext cx="4875211" cy="3541714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/>
              <a:t>Mock Client</a:t>
            </a:r>
          </a:p>
          <a:p>
            <a:pPr marL="0" indent="0" algn="ctr">
              <a:buNone/>
            </a:pPr>
            <a:endParaRPr lang="en-I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D45C0B-BE5E-2EC1-BBCE-90F9BD0E5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322" y="2596443"/>
            <a:ext cx="4305812" cy="3214130"/>
          </a:xfrm>
          <a:prstGeom prst="rect">
            <a:avLst/>
          </a:prstGeom>
        </p:spPr>
      </p:pic>
      <p:pic>
        <p:nvPicPr>
          <p:cNvPr id="7" name="Picture 6" descr="live sample with cars">
            <a:extLst>
              <a:ext uri="{FF2B5EF4-FFF2-40B4-BE49-F238E27FC236}">
                <a16:creationId xmlns:a16="http://schemas.microsoft.com/office/drawing/2014/main" id="{591A03D2-0E40-B6BE-3BEA-2208B86D7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325" y="2596443"/>
            <a:ext cx="4002388" cy="31891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7C8C10-9293-2A87-F046-C530702BF562}"/>
              </a:ext>
            </a:extLst>
          </p:cNvPr>
          <p:cNvSpPr txBox="1"/>
          <p:nvPr/>
        </p:nvSpPr>
        <p:spPr>
          <a:xfrm>
            <a:off x="2074430" y="5896770"/>
            <a:ext cx="368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Of The Live Camera Feed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27CF8D-5E1F-2DD8-04AA-7E15466CD825}"/>
              </a:ext>
            </a:extLst>
          </p:cNvPr>
          <p:cNvSpPr txBox="1"/>
          <p:nvPr/>
        </p:nvSpPr>
        <p:spPr>
          <a:xfrm>
            <a:off x="6328322" y="5896770"/>
            <a:ext cx="4305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Image Of The Mock Data </a:t>
            </a:r>
          </a:p>
        </p:txBody>
      </p:sp>
    </p:spTree>
    <p:extLst>
      <p:ext uri="{BB962C8B-B14F-4D97-AF65-F5344CB8AC3E}">
        <p14:creationId xmlns:p14="http://schemas.microsoft.com/office/powerpoint/2010/main" val="4272738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5BB3A-9D5B-E73A-9FA3-448361B57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449165"/>
            <a:ext cx="9905998" cy="1478570"/>
          </a:xfrm>
        </p:spPr>
        <p:txBody>
          <a:bodyPr/>
          <a:lstStyle/>
          <a:p>
            <a:pPr algn="ctr"/>
            <a:r>
              <a:rPr lang="en-IE" dirty="0"/>
              <a:t>App Data collection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88B20E-F46B-9856-1A91-22A397F84269}"/>
              </a:ext>
            </a:extLst>
          </p:cNvPr>
          <p:cNvSpPr txBox="1"/>
          <p:nvPr/>
        </p:nvSpPr>
        <p:spPr>
          <a:xfrm>
            <a:off x="681432" y="1747133"/>
            <a:ext cx="576862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900" dirty="0"/>
              <a:t>While Building Perfect Parking demonstrates the usefulness of gathering data from parking lots to optimize operations and user experience in the future.</a:t>
            </a:r>
          </a:p>
          <a:p>
            <a:endParaRPr lang="en-IE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900" b="1" dirty="0"/>
              <a:t>Why collecting data is important: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900" dirty="0"/>
              <a:t>Provides insights for parking lot operators to optimize space.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900" dirty="0"/>
              <a:t>Enables historical analysis for better planning </a:t>
            </a:r>
          </a:p>
          <a:p>
            <a:endParaRPr lang="en-IE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900" b="1" i="0" dirty="0">
                <a:effectLst/>
              </a:rPr>
              <a:t>Data Collection Process: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900" dirty="0"/>
              <a:t>The data is collected from the Parking Lot Monitor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900" dirty="0"/>
              <a:t>When there is a change, a log is created noting the free spaces, and the time and then stored in the </a:t>
            </a:r>
            <a:r>
              <a:rPr lang="en-IE" sz="1900" dirty="0">
                <a:hlinkClick r:id="rId3"/>
              </a:rPr>
              <a:t>database</a:t>
            </a:r>
            <a:r>
              <a:rPr lang="en-IE" sz="1900" dirty="0"/>
              <a:t>.</a:t>
            </a:r>
            <a:endParaRPr lang="en-IE" sz="1900" b="1" i="0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2671F8-5856-5A01-DB6B-FD3EEEB16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3" y="1847156"/>
            <a:ext cx="4442175" cy="3334443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947C5A-D36A-53DC-280A-1BA0ACE77E24}"/>
              </a:ext>
            </a:extLst>
          </p:cNvPr>
          <p:cNvSpPr txBox="1"/>
          <p:nvPr/>
        </p:nvSpPr>
        <p:spPr>
          <a:xfrm>
            <a:off x="6932428" y="5284381"/>
            <a:ext cx="4192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Car park activity by the hour</a:t>
            </a:r>
          </a:p>
        </p:txBody>
      </p:sp>
    </p:spTree>
    <p:extLst>
      <p:ext uri="{BB962C8B-B14F-4D97-AF65-F5344CB8AC3E}">
        <p14:creationId xmlns:p14="http://schemas.microsoft.com/office/powerpoint/2010/main" val="1010064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E4F76-589A-CC2F-AA30-6B7A170C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User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84BA7-6E68-BD5B-9CD9-9D6FADD2DB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dirty="0"/>
              <a:t>Collection of user searches</a:t>
            </a:r>
          </a:p>
          <a:p>
            <a:pPr lvl="1">
              <a:lnSpc>
                <a:spcPct val="100000"/>
              </a:lnSpc>
            </a:pPr>
            <a:r>
              <a:rPr lang="en-IE" dirty="0"/>
              <a:t>IP Address</a:t>
            </a:r>
          </a:p>
          <a:p>
            <a:pPr lvl="1">
              <a:lnSpc>
                <a:spcPct val="100000"/>
              </a:lnSpc>
            </a:pPr>
            <a:r>
              <a:rPr lang="en-IE" dirty="0"/>
              <a:t>GPS location</a:t>
            </a:r>
          </a:p>
          <a:p>
            <a:pPr lvl="1">
              <a:lnSpc>
                <a:spcPct val="100000"/>
              </a:lnSpc>
            </a:pPr>
            <a:r>
              <a:rPr lang="en-IE" dirty="0"/>
              <a:t>User </a:t>
            </a:r>
          </a:p>
          <a:p>
            <a:pPr lvl="1">
              <a:lnSpc>
                <a:spcPct val="100000"/>
              </a:lnSpc>
            </a:pPr>
            <a:r>
              <a:rPr lang="en-IE" dirty="0"/>
              <a:t>Date Time</a:t>
            </a:r>
          </a:p>
          <a:p>
            <a:r>
              <a:rPr lang="en-IE" dirty="0"/>
              <a:t>Requires </a:t>
            </a:r>
            <a:r>
              <a:rPr lang="en-IE" dirty="0">
                <a:hlinkClick r:id="rId2"/>
              </a:rPr>
              <a:t>Privacy Policy</a:t>
            </a:r>
            <a:r>
              <a:rPr lang="en-IE" dirty="0"/>
              <a:t> for GDPR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1742C2-7FF0-7DC4-D375-033FEEA61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38848" y="2249488"/>
            <a:ext cx="4541917" cy="354171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C56FB2-3DDD-313D-25BB-0EF7D2BF0C1A}"/>
              </a:ext>
            </a:extLst>
          </p:cNvPr>
          <p:cNvSpPr txBox="1"/>
          <p:nvPr/>
        </p:nvSpPr>
        <p:spPr>
          <a:xfrm>
            <a:off x="6338848" y="5890437"/>
            <a:ext cx="4541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Shows the busiest hours of app usage, is a strong indication of parking wanted at a time.</a:t>
            </a:r>
          </a:p>
        </p:txBody>
      </p:sp>
    </p:spTree>
    <p:extLst>
      <p:ext uri="{BB962C8B-B14F-4D97-AF65-F5344CB8AC3E}">
        <p14:creationId xmlns:p14="http://schemas.microsoft.com/office/powerpoint/2010/main" val="1922530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54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8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79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0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3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4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5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6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7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8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89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0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1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2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3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4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5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6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7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8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99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00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01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02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03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104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062FACA-67B4-4AA3-B7B8-5E3F40213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7" name="Rectangle 106">
              <a:extLst>
                <a:ext uri="{FF2B5EF4-FFF2-40B4-BE49-F238E27FC236}">
                  <a16:creationId xmlns:a16="http://schemas.microsoft.com/office/drawing/2014/main" id="{C8E93044-298F-466C-BDCB-8C8C571DB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" name="Picture 2">
              <a:extLst>
                <a:ext uri="{FF2B5EF4-FFF2-40B4-BE49-F238E27FC236}">
                  <a16:creationId xmlns:a16="http://schemas.microsoft.com/office/drawing/2014/main" id="{F602854B-BAF2-470C-AC13-E2E4A858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Content Placeholder 6" descr="Yellow question mark">
            <a:extLst>
              <a:ext uri="{FF2B5EF4-FFF2-40B4-BE49-F238E27FC236}">
                <a16:creationId xmlns:a16="http://schemas.microsoft.com/office/drawing/2014/main" id="{E2D047D9-B3E2-5230-3F46-57E53594E3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b="622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E0DEA12-DBDB-4932-A58A-AD12F8FC8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11" name="Round Diagonal Corner Rectangle 7">
              <a:extLst>
                <a:ext uri="{FF2B5EF4-FFF2-40B4-BE49-F238E27FC236}">
                  <a16:creationId xmlns:a16="http://schemas.microsoft.com/office/drawing/2014/main" id="{E5B616EB-3C8C-470D-B5E3-67AF304EC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5604C76-39C6-45A8-8EAD-A2F10F3A9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77C8B299-3DD2-4B05-8FD2-9C8C2BC51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4A0B2460-68D5-4CAB-B5BA-B658297022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71F3A331-01D5-43EA-A0D2-FB213F63F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16" name="Freeform 37">
                <a:extLst>
                  <a:ext uri="{FF2B5EF4-FFF2-40B4-BE49-F238E27FC236}">
                    <a16:creationId xmlns:a16="http://schemas.microsoft.com/office/drawing/2014/main" id="{CD96654E-833C-459A-A7B6-81B90BA48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17" name="Freeform 35">
                <a:extLst>
                  <a:ext uri="{FF2B5EF4-FFF2-40B4-BE49-F238E27FC236}">
                    <a16:creationId xmlns:a16="http://schemas.microsoft.com/office/drawing/2014/main" id="{367A766A-8141-4F64-8E85-5EFEE4601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18" name="Freeform 36">
                <a:extLst>
                  <a:ext uri="{FF2B5EF4-FFF2-40B4-BE49-F238E27FC236}">
                    <a16:creationId xmlns:a16="http://schemas.microsoft.com/office/drawing/2014/main" id="{97EE8C2A-E7CD-4915-8970-A3788593D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19" name="Freeform 38">
                <a:extLst>
                  <a:ext uri="{FF2B5EF4-FFF2-40B4-BE49-F238E27FC236}">
                    <a16:creationId xmlns:a16="http://schemas.microsoft.com/office/drawing/2014/main" id="{FBF80060-924C-45AB-8D16-378C8D79B7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0" name="Freeform 39">
                <a:extLst>
                  <a:ext uri="{FF2B5EF4-FFF2-40B4-BE49-F238E27FC236}">
                    <a16:creationId xmlns:a16="http://schemas.microsoft.com/office/drawing/2014/main" id="{EEC59062-69B8-43AF-A89A-78D8491D0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1" name="Freeform 40">
                <a:extLst>
                  <a:ext uri="{FF2B5EF4-FFF2-40B4-BE49-F238E27FC236}">
                    <a16:creationId xmlns:a16="http://schemas.microsoft.com/office/drawing/2014/main" id="{C3013D7A-5594-455B-92B0-FE5D41B30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2" name="Rectangle 41">
                <a:extLst>
                  <a:ext uri="{FF2B5EF4-FFF2-40B4-BE49-F238E27FC236}">
                    <a16:creationId xmlns:a16="http://schemas.microsoft.com/office/drawing/2014/main" id="{B159F285-127B-4DEA-95C2-C54FCB83DC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3" name="Freeform 32">
                <a:extLst>
                  <a:ext uri="{FF2B5EF4-FFF2-40B4-BE49-F238E27FC236}">
                    <a16:creationId xmlns:a16="http://schemas.microsoft.com/office/drawing/2014/main" id="{650FF21C-1B9B-49E3-BCA7-A07590CBB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4" name="Freeform 33">
                <a:extLst>
                  <a:ext uri="{FF2B5EF4-FFF2-40B4-BE49-F238E27FC236}">
                    <a16:creationId xmlns:a16="http://schemas.microsoft.com/office/drawing/2014/main" id="{6EAC5B46-465C-408A-B503-D8962829A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5" name="Freeform 34">
                <a:extLst>
                  <a:ext uri="{FF2B5EF4-FFF2-40B4-BE49-F238E27FC236}">
                    <a16:creationId xmlns:a16="http://schemas.microsoft.com/office/drawing/2014/main" id="{005CF94B-45E2-4E99-92AD-A5A96E31F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6" name="Freeform 37">
                <a:extLst>
                  <a:ext uri="{FF2B5EF4-FFF2-40B4-BE49-F238E27FC236}">
                    <a16:creationId xmlns:a16="http://schemas.microsoft.com/office/drawing/2014/main" id="{4327188B-B7BE-42B8-A3A4-DAEB584A6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7" name="Freeform 35">
                <a:extLst>
                  <a:ext uri="{FF2B5EF4-FFF2-40B4-BE49-F238E27FC236}">
                    <a16:creationId xmlns:a16="http://schemas.microsoft.com/office/drawing/2014/main" id="{8335D33B-453E-4B24-BE93-32B6104472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8" name="Freeform 36">
                <a:extLst>
                  <a:ext uri="{FF2B5EF4-FFF2-40B4-BE49-F238E27FC236}">
                    <a16:creationId xmlns:a16="http://schemas.microsoft.com/office/drawing/2014/main" id="{EAF69EED-AAD8-4F55-8939-0191297B8A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29" name="Freeform 38">
                <a:extLst>
                  <a:ext uri="{FF2B5EF4-FFF2-40B4-BE49-F238E27FC236}">
                    <a16:creationId xmlns:a16="http://schemas.microsoft.com/office/drawing/2014/main" id="{2BE46C1F-9254-4C6B-A31B-250928D89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30" name="Freeform 39">
                <a:extLst>
                  <a:ext uri="{FF2B5EF4-FFF2-40B4-BE49-F238E27FC236}">
                    <a16:creationId xmlns:a16="http://schemas.microsoft.com/office/drawing/2014/main" id="{FBA3A25F-4A3E-4AA5-8260-915FD0A617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31" name="Freeform 40">
                <a:extLst>
                  <a:ext uri="{FF2B5EF4-FFF2-40B4-BE49-F238E27FC236}">
                    <a16:creationId xmlns:a16="http://schemas.microsoft.com/office/drawing/2014/main" id="{4081195A-67F8-4C25-942F-FD68B1293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1449B595-E918-413B-9230-34D9910A6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E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EA9376-1A59-A06B-597F-AEB5F8719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Thank You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C4F681-4CE3-5712-C9D6-444D580A4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cap="all" dirty="0">
                <a:solidFill>
                  <a:schemeClr val="tx2"/>
                </a:solidFill>
              </a:rPr>
              <a:t>Any Questions? </a:t>
            </a:r>
          </a:p>
        </p:txBody>
      </p:sp>
    </p:spTree>
    <p:extLst>
      <p:ext uri="{BB962C8B-B14F-4D97-AF65-F5344CB8AC3E}">
        <p14:creationId xmlns:p14="http://schemas.microsoft.com/office/powerpoint/2010/main" val="1641351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597</TotalTime>
  <Words>497</Words>
  <Application>Microsoft Office PowerPoint</Application>
  <PresentationFormat>Widescreen</PresentationFormat>
  <Paragraphs>69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Calibri</vt:lpstr>
      <vt:lpstr>Consolas</vt:lpstr>
      <vt:lpstr>Tw Cen MT</vt:lpstr>
      <vt:lpstr>Circuit</vt:lpstr>
      <vt:lpstr>Perfect parking</vt:lpstr>
      <vt:lpstr>Introduction</vt:lpstr>
      <vt:lpstr>Client – Server Architecture </vt:lpstr>
      <vt:lpstr>Perfect Parking Website</vt:lpstr>
      <vt:lpstr>Perfect Parking REST API</vt:lpstr>
      <vt:lpstr>Perfect Parking (Client)</vt:lpstr>
      <vt:lpstr>App Data collection</vt:lpstr>
      <vt:lpstr>User Data Collection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Perfect parking</dc:title>
  <dc:creator>rhys quilter</dc:creator>
  <cp:lastModifiedBy>Rhys Quilter</cp:lastModifiedBy>
  <cp:revision>1</cp:revision>
  <dcterms:created xsi:type="dcterms:W3CDTF">2023-05-13T14:15:33Z</dcterms:created>
  <dcterms:modified xsi:type="dcterms:W3CDTF">2023-09-05T17:23:10Z</dcterms:modified>
</cp:coreProperties>
</file>